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48" r:id="rId5"/>
  </p:sldMasterIdLst>
  <p:notesMasterIdLst>
    <p:notesMasterId r:id="rId23"/>
  </p:notesMasterIdLst>
  <p:sldIdLst>
    <p:sldId id="459" r:id="rId6"/>
    <p:sldId id="258" r:id="rId7"/>
    <p:sldId id="493" r:id="rId8"/>
    <p:sldId id="484" r:id="rId9"/>
    <p:sldId id="496" r:id="rId10"/>
    <p:sldId id="341" r:id="rId11"/>
    <p:sldId id="489" r:id="rId12"/>
    <p:sldId id="497" r:id="rId13"/>
    <p:sldId id="491" r:id="rId14"/>
    <p:sldId id="447" r:id="rId15"/>
    <p:sldId id="498" r:id="rId16"/>
    <p:sldId id="500" r:id="rId17"/>
    <p:sldId id="481" r:id="rId18"/>
    <p:sldId id="344" r:id="rId19"/>
    <p:sldId id="502" r:id="rId20"/>
    <p:sldId id="442" r:id="rId21"/>
    <p:sldId id="43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881C"/>
    <a:srgbClr val="910048"/>
    <a:srgbClr val="00857D"/>
    <a:srgbClr val="595555"/>
    <a:srgbClr val="426EB7"/>
    <a:srgbClr val="8C8585"/>
    <a:srgbClr val="DFDBD7"/>
    <a:srgbClr val="330000"/>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C93E4E-892F-6EE1-D1D4-5E08B5004849}" v="1" dt="2023-07-20T12:07:33.138"/>
    <p1510:client id="{3BD7C0FC-68C9-4CCE-918C-6CFA299F771F}" v="145" dt="2023-07-18T12:49:57.8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Verdana" panose="020B060403050404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Verdana" panose="020B0604030504040204" pitchFamily="34" charset="0"/>
              </a:defRPr>
            </a:lvl1pPr>
          </a:lstStyle>
          <a:p>
            <a:fld id="{7AC03411-9DD8-AF4E-935D-C118AA05FF3F}" type="datetimeFigureOut">
              <a:rPr lang="en-US" smtClean="0"/>
              <a:pPr/>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Verdana" panose="020B060403050404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Verdana" panose="020B0604030504040204" pitchFamily="34" charset="0"/>
              </a:defRPr>
            </a:lvl1pPr>
          </a:lstStyle>
          <a:p>
            <a:fld id="{3CD49DB1-CF9B-2D4C-BCA2-7748C581686D}" type="slidenum">
              <a:rPr lang="en-US" smtClean="0"/>
              <a:pPr/>
              <a:t>‹#›</a:t>
            </a:fld>
            <a:endParaRPr lang="en-US"/>
          </a:p>
        </p:txBody>
      </p:sp>
    </p:spTree>
    <p:extLst>
      <p:ext uri="{BB962C8B-B14F-4D97-AF65-F5344CB8AC3E}">
        <p14:creationId xmlns:p14="http://schemas.microsoft.com/office/powerpoint/2010/main" val="214393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anose="020B0604030504040204" pitchFamily="34" charset="0"/>
        <a:ea typeface="+mn-ea"/>
        <a:cs typeface="+mn-cs"/>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Verdana"/>
                <a:ea typeface="Verdana"/>
              </a:rPr>
              <a:t>Amit</a:t>
            </a:r>
          </a:p>
          <a:p>
            <a:pPr>
              <a:buFont typeface="Arial" panose="020B0604020202020204" pitchFamily="34" charset="0"/>
            </a:pPr>
            <a:endParaRPr lang="en-US">
              <a:latin typeface="Verdana"/>
              <a:ea typeface="Verdana"/>
            </a:endParaRPr>
          </a:p>
          <a:p>
            <a:pPr marL="171450" lvl="0" indent="-171450">
              <a:buFont typeface="Arial" panose="020B0604020202020204" pitchFamily="34" charset="0"/>
              <a:buChar char="•"/>
            </a:pPr>
            <a:r>
              <a:rPr lang="en-US" sz="1200" kern="1200">
                <a:solidFill>
                  <a:schemeClr val="tx1"/>
                </a:solidFill>
                <a:effectLst/>
                <a:latin typeface="Verdana"/>
                <a:ea typeface="Verdana"/>
              </a:rPr>
              <a:t>As our market and customer needs continue to rapidly evolve, we’ve embraced change, identified opportunities, and have made headway to become a more competitive and agile company.</a:t>
            </a:r>
            <a:endParaRPr lang="en-US">
              <a:latin typeface="Verdana"/>
              <a:ea typeface="Verdana"/>
            </a:endParaRPr>
          </a:p>
          <a:p>
            <a:pPr marL="0" indent="0">
              <a:buFont typeface="Arial" panose="020B0604020202020204" pitchFamily="34" charset="0"/>
              <a:buNone/>
            </a:pPr>
            <a:endParaRPr lang="en-US" sz="1200" kern="1200">
              <a:solidFill>
                <a:schemeClr val="tx1"/>
              </a:solidFill>
              <a:effectLst/>
              <a:latin typeface="Verdana" panose="020B0604030504040204" pitchFamily="34" charset="0"/>
              <a:ea typeface="+mn-ea"/>
              <a:cs typeface="+mn-cs"/>
            </a:endParaRPr>
          </a:p>
          <a:p>
            <a:pPr marL="171450" indent="-171450">
              <a:buFont typeface="Arial" panose="020B0604020202020204" pitchFamily="34" charset="0"/>
              <a:buChar char="•"/>
            </a:pPr>
            <a:r>
              <a:rPr lang="en-US" sz="1200" kern="1200">
                <a:solidFill>
                  <a:schemeClr val="tx1"/>
                </a:solidFill>
                <a:effectLst/>
                <a:latin typeface="Verdana"/>
                <a:ea typeface="Verdana"/>
              </a:rPr>
              <a:t>Our company’s Transformation supports our strategy as we streamline, modernize and invest so we can always operate from a position of strength.</a:t>
            </a:r>
            <a:br>
              <a:rPr lang="en-US" sz="1200" kern="1200">
                <a:effectLst/>
                <a:latin typeface="Verdana" panose="020B0604030504040204" pitchFamily="34" charset="0"/>
              </a:rPr>
            </a:br>
            <a:r>
              <a:rPr lang="en-US">
                <a:latin typeface="Verdana"/>
                <a:ea typeface="Verdana"/>
              </a:rPr>
              <a:t> </a:t>
            </a:r>
            <a:endParaRPr lang="en-US" sz="1200" kern="1200">
              <a:solidFill>
                <a:schemeClr val="tx1"/>
              </a:solidFill>
              <a:effectLst/>
              <a:latin typeface="Verdana" panose="020B0604030504040204" pitchFamily="34" charset="0"/>
              <a:ea typeface="Verdan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Verdana" panose="020B0604030504040204" pitchFamily="34" charset="0"/>
                <a:ea typeface="+mn-ea"/>
                <a:cs typeface="+mn-cs"/>
              </a:rPr>
              <a:t>We’ve identified six mega trends that we believe will have the biggest impact on our business. Each of those megatrends creates both opportunities, but as well challenges for us in the future… </a:t>
            </a:r>
          </a:p>
        </p:txBody>
      </p:sp>
      <p:sp>
        <p:nvSpPr>
          <p:cNvPr id="4" name="Slide Number Placeholder 3"/>
          <p:cNvSpPr>
            <a:spLocks noGrp="1"/>
          </p:cNvSpPr>
          <p:nvPr>
            <p:ph type="sldNum" sz="quarter" idx="10"/>
          </p:nvPr>
        </p:nvSpPr>
        <p:spPr/>
        <p:txBody>
          <a:bodyPr/>
          <a:lstStyle/>
          <a:p>
            <a:fld id="{3CD49DB1-CF9B-2D4C-BCA2-7748C581686D}" type="slidenum">
              <a:rPr lang="en-US" smtClean="0"/>
              <a:pPr/>
              <a:t>1</a:t>
            </a:fld>
            <a:endParaRPr lang="en-US"/>
          </a:p>
        </p:txBody>
      </p:sp>
    </p:spTree>
    <p:extLst>
      <p:ext uri="{BB962C8B-B14F-4D97-AF65-F5344CB8AC3E}">
        <p14:creationId xmlns:p14="http://schemas.microsoft.com/office/powerpoint/2010/main" val="3564039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Amogha</a:t>
            </a:r>
          </a:p>
        </p:txBody>
      </p:sp>
      <p:sp>
        <p:nvSpPr>
          <p:cNvPr id="4" name="Slide Number Placeholder 3"/>
          <p:cNvSpPr>
            <a:spLocks noGrp="1"/>
          </p:cNvSpPr>
          <p:nvPr>
            <p:ph type="sldNum" sz="quarter" idx="5"/>
          </p:nvPr>
        </p:nvSpPr>
        <p:spPr/>
        <p:txBody>
          <a:bodyPr/>
          <a:lstStyle/>
          <a:p>
            <a:fld id="{3CD49DB1-CF9B-2D4C-BCA2-7748C581686D}" type="slidenum">
              <a:rPr lang="en-US" smtClean="0"/>
              <a:pPr/>
              <a:t>12</a:t>
            </a:fld>
            <a:endParaRPr lang="en-US"/>
          </a:p>
        </p:txBody>
      </p:sp>
    </p:spTree>
    <p:extLst>
      <p:ext uri="{BB962C8B-B14F-4D97-AF65-F5344CB8AC3E}">
        <p14:creationId xmlns:p14="http://schemas.microsoft.com/office/powerpoint/2010/main" val="935621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Amogha</a:t>
            </a:r>
          </a:p>
        </p:txBody>
      </p:sp>
      <p:sp>
        <p:nvSpPr>
          <p:cNvPr id="4" name="Slide Number Placeholder 3"/>
          <p:cNvSpPr>
            <a:spLocks noGrp="1"/>
          </p:cNvSpPr>
          <p:nvPr>
            <p:ph type="sldNum" sz="quarter" idx="5"/>
          </p:nvPr>
        </p:nvSpPr>
        <p:spPr/>
        <p:txBody>
          <a:bodyPr/>
          <a:lstStyle/>
          <a:p>
            <a:fld id="{3CD49DB1-CF9B-2D4C-BCA2-7748C581686D}" type="slidenum">
              <a:rPr lang="en-US" smtClean="0"/>
              <a:pPr/>
              <a:t>13</a:t>
            </a:fld>
            <a:endParaRPr lang="en-US"/>
          </a:p>
        </p:txBody>
      </p:sp>
    </p:spTree>
    <p:extLst>
      <p:ext uri="{BB962C8B-B14F-4D97-AF65-F5344CB8AC3E}">
        <p14:creationId xmlns:p14="http://schemas.microsoft.com/office/powerpoint/2010/main" val="79257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a typeface="Verdana"/>
              </a:rPr>
              <a:t>Amit</a:t>
            </a:r>
            <a:endParaRPr lang="en-US"/>
          </a:p>
        </p:txBody>
      </p:sp>
      <p:sp>
        <p:nvSpPr>
          <p:cNvPr id="4" name="Slide Number Placeholder 3"/>
          <p:cNvSpPr>
            <a:spLocks noGrp="1"/>
          </p:cNvSpPr>
          <p:nvPr>
            <p:ph type="sldNum" sz="quarter" idx="10"/>
          </p:nvPr>
        </p:nvSpPr>
        <p:spPr/>
        <p:txBody>
          <a:bodyPr/>
          <a:lstStyle/>
          <a:p>
            <a:fld id="{3CD49DB1-CF9B-2D4C-BCA2-7748C581686D}" type="slidenum">
              <a:rPr lang="en-US" smtClean="0"/>
              <a:t>2</a:t>
            </a:fld>
            <a:endParaRPr lang="en-US"/>
          </a:p>
        </p:txBody>
      </p:sp>
    </p:spTree>
    <p:extLst>
      <p:ext uri="{BB962C8B-B14F-4D97-AF65-F5344CB8AC3E}">
        <p14:creationId xmlns:p14="http://schemas.microsoft.com/office/powerpoint/2010/main" val="1233805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Individual</a:t>
            </a:r>
          </a:p>
        </p:txBody>
      </p:sp>
      <p:sp>
        <p:nvSpPr>
          <p:cNvPr id="4" name="Slide Number Placeholder 3"/>
          <p:cNvSpPr>
            <a:spLocks noGrp="1"/>
          </p:cNvSpPr>
          <p:nvPr>
            <p:ph type="sldNum" sz="quarter" idx="5"/>
          </p:nvPr>
        </p:nvSpPr>
        <p:spPr/>
        <p:txBody>
          <a:bodyPr/>
          <a:lstStyle/>
          <a:p>
            <a:fld id="{3CD49DB1-CF9B-2D4C-BCA2-7748C581686D}" type="slidenum">
              <a:rPr lang="en-US" smtClean="0"/>
              <a:pPr/>
              <a:t>3</a:t>
            </a:fld>
            <a:endParaRPr lang="en-US"/>
          </a:p>
        </p:txBody>
      </p:sp>
    </p:spTree>
    <p:extLst>
      <p:ext uri="{BB962C8B-B14F-4D97-AF65-F5344CB8AC3E}">
        <p14:creationId xmlns:p14="http://schemas.microsoft.com/office/powerpoint/2010/main" val="2837637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Deepak</a:t>
            </a:r>
          </a:p>
        </p:txBody>
      </p:sp>
      <p:sp>
        <p:nvSpPr>
          <p:cNvPr id="4" name="Slide Number Placeholder 3"/>
          <p:cNvSpPr>
            <a:spLocks noGrp="1"/>
          </p:cNvSpPr>
          <p:nvPr>
            <p:ph type="sldNum" sz="quarter" idx="5"/>
          </p:nvPr>
        </p:nvSpPr>
        <p:spPr/>
        <p:txBody>
          <a:bodyPr/>
          <a:lstStyle/>
          <a:p>
            <a:fld id="{3CD49DB1-CF9B-2D4C-BCA2-7748C581686D}" type="slidenum">
              <a:rPr lang="en-US" smtClean="0"/>
              <a:pPr/>
              <a:t>4</a:t>
            </a:fld>
            <a:endParaRPr lang="en-US"/>
          </a:p>
        </p:txBody>
      </p:sp>
    </p:spTree>
    <p:extLst>
      <p:ext uri="{BB962C8B-B14F-4D97-AF65-F5344CB8AC3E}">
        <p14:creationId xmlns:p14="http://schemas.microsoft.com/office/powerpoint/2010/main" val="3392681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Verdana"/>
                <a:ea typeface="Verdana"/>
              </a:rPr>
              <a:t>- Deepak</a:t>
            </a:r>
          </a:p>
        </p:txBody>
      </p:sp>
      <p:sp>
        <p:nvSpPr>
          <p:cNvPr id="4" name="Slide Number Placeholder 3"/>
          <p:cNvSpPr>
            <a:spLocks noGrp="1"/>
          </p:cNvSpPr>
          <p:nvPr>
            <p:ph type="sldNum" sz="quarter" idx="5"/>
          </p:nvPr>
        </p:nvSpPr>
        <p:spPr/>
        <p:txBody>
          <a:bodyPr/>
          <a:lstStyle/>
          <a:p>
            <a:fld id="{3CD49DB1-CF9B-2D4C-BCA2-7748C581686D}" type="slidenum">
              <a:rPr lang="en-US" smtClean="0"/>
              <a:pPr/>
              <a:t>6</a:t>
            </a:fld>
            <a:endParaRPr lang="en-US"/>
          </a:p>
        </p:txBody>
      </p:sp>
    </p:spTree>
    <p:extLst>
      <p:ext uri="{BB962C8B-B14F-4D97-AF65-F5344CB8AC3E}">
        <p14:creationId xmlns:p14="http://schemas.microsoft.com/office/powerpoint/2010/main" val="3998943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spcBef>
                <a:spcPts val="1000"/>
              </a:spcBef>
            </a:pPr>
            <a:endParaRPr lang="en-US">
              <a:latin typeface="Verdana"/>
              <a:ea typeface="Verdana"/>
            </a:endParaRPr>
          </a:p>
        </p:txBody>
      </p:sp>
      <p:sp>
        <p:nvSpPr>
          <p:cNvPr id="4" name="Slide Number Placeholder 3"/>
          <p:cNvSpPr>
            <a:spLocks noGrp="1"/>
          </p:cNvSpPr>
          <p:nvPr>
            <p:ph type="sldNum" sz="quarter" idx="5"/>
          </p:nvPr>
        </p:nvSpPr>
        <p:spPr/>
        <p:txBody>
          <a:bodyPr/>
          <a:lstStyle/>
          <a:p>
            <a:fld id="{3CD49DB1-CF9B-2D4C-BCA2-7748C581686D}" type="slidenum">
              <a:rPr lang="en-US" smtClean="0"/>
              <a:pPr/>
              <a:t>7</a:t>
            </a:fld>
            <a:endParaRPr lang="en-US"/>
          </a:p>
        </p:txBody>
      </p:sp>
    </p:spTree>
    <p:extLst>
      <p:ext uri="{BB962C8B-B14F-4D97-AF65-F5344CB8AC3E}">
        <p14:creationId xmlns:p14="http://schemas.microsoft.com/office/powerpoint/2010/main" val="263172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Fatima</a:t>
            </a:r>
          </a:p>
        </p:txBody>
      </p:sp>
      <p:sp>
        <p:nvSpPr>
          <p:cNvPr id="4" name="Slide Number Placeholder 3"/>
          <p:cNvSpPr>
            <a:spLocks noGrp="1"/>
          </p:cNvSpPr>
          <p:nvPr>
            <p:ph type="sldNum" sz="quarter" idx="5"/>
          </p:nvPr>
        </p:nvSpPr>
        <p:spPr/>
        <p:txBody>
          <a:bodyPr/>
          <a:lstStyle/>
          <a:p>
            <a:fld id="{3CD49DB1-CF9B-2D4C-BCA2-7748C581686D}" type="slidenum">
              <a:rPr lang="en-US" smtClean="0"/>
              <a:pPr/>
              <a:t>9</a:t>
            </a:fld>
            <a:endParaRPr lang="en-US"/>
          </a:p>
        </p:txBody>
      </p:sp>
    </p:spTree>
    <p:extLst>
      <p:ext uri="{BB962C8B-B14F-4D97-AF65-F5344CB8AC3E}">
        <p14:creationId xmlns:p14="http://schemas.microsoft.com/office/powerpoint/2010/main" val="1681583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Fatima</a:t>
            </a:r>
          </a:p>
        </p:txBody>
      </p:sp>
      <p:sp>
        <p:nvSpPr>
          <p:cNvPr id="4" name="Slide Number Placeholder 3"/>
          <p:cNvSpPr>
            <a:spLocks noGrp="1"/>
          </p:cNvSpPr>
          <p:nvPr>
            <p:ph type="sldNum" sz="quarter" idx="5"/>
          </p:nvPr>
        </p:nvSpPr>
        <p:spPr/>
        <p:txBody>
          <a:bodyPr/>
          <a:lstStyle/>
          <a:p>
            <a:fld id="{3CD49DB1-CF9B-2D4C-BCA2-7748C581686D}" type="slidenum">
              <a:rPr lang="en-US" smtClean="0"/>
              <a:pPr/>
              <a:t>10</a:t>
            </a:fld>
            <a:endParaRPr lang="en-US"/>
          </a:p>
        </p:txBody>
      </p:sp>
    </p:spTree>
    <p:extLst>
      <p:ext uri="{BB962C8B-B14F-4D97-AF65-F5344CB8AC3E}">
        <p14:creationId xmlns:p14="http://schemas.microsoft.com/office/powerpoint/2010/main" val="1558699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Amit</a:t>
            </a:r>
          </a:p>
        </p:txBody>
      </p:sp>
      <p:sp>
        <p:nvSpPr>
          <p:cNvPr id="4" name="Slide Number Placeholder 3"/>
          <p:cNvSpPr>
            <a:spLocks noGrp="1"/>
          </p:cNvSpPr>
          <p:nvPr>
            <p:ph type="sldNum" sz="quarter" idx="5"/>
          </p:nvPr>
        </p:nvSpPr>
        <p:spPr/>
        <p:txBody>
          <a:bodyPr/>
          <a:lstStyle/>
          <a:p>
            <a:fld id="{3CD49DB1-CF9B-2D4C-BCA2-7748C581686D}" type="slidenum">
              <a:rPr lang="en-US" smtClean="0"/>
              <a:pPr/>
              <a:t>11</a:t>
            </a:fld>
            <a:endParaRPr lang="en-US"/>
          </a:p>
        </p:txBody>
      </p:sp>
    </p:spTree>
    <p:extLst>
      <p:ext uri="{BB962C8B-B14F-4D97-AF65-F5344CB8AC3E}">
        <p14:creationId xmlns:p14="http://schemas.microsoft.com/office/powerpoint/2010/main" val="1710381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branding 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1" y="0"/>
            <a:ext cx="12192000" cy="5119921"/>
          </a:xfrm>
          <a:prstGeom prst="rect">
            <a:avLst/>
          </a:prstGeom>
        </p:spPr>
        <p:txBody>
          <a:bodyPr wrap="square">
            <a:noAutofit/>
          </a:bodyPr>
          <a:lstStyle>
            <a:lvl1pPr algn="ctr">
              <a:defRPr/>
            </a:lvl1pPr>
          </a:lstStyle>
          <a:p>
            <a:r>
              <a:rPr lang="en-US"/>
              <a:t>Click icon to add picture</a:t>
            </a:r>
          </a:p>
        </p:txBody>
      </p:sp>
      <p:sp>
        <p:nvSpPr>
          <p:cNvPr id="24" name="Title 23"/>
          <p:cNvSpPr>
            <a:spLocks noGrp="1"/>
          </p:cNvSpPr>
          <p:nvPr>
            <p:ph type="ctrTitle" hasCustomPrompt="1"/>
          </p:nvPr>
        </p:nvSpPr>
        <p:spPr>
          <a:xfrm>
            <a:off x="102870" y="5198925"/>
            <a:ext cx="12089131" cy="934520"/>
          </a:xfrm>
          <a:prstGeom prst="rect">
            <a:avLst/>
          </a:prstGeom>
          <a:noFill/>
          <a:ln>
            <a:noFill/>
          </a:ln>
        </p:spPr>
        <p:txBody>
          <a:bodyPr wrap="square" lIns="274320" tIns="91440" rIns="0" anchor="t" anchorCtr="0">
            <a:noAutofit/>
          </a:bodyPr>
          <a:lstStyle>
            <a:lvl1pPr marL="346075" indent="0" algn="l">
              <a:tabLst/>
              <a:defRPr sz="2000">
                <a:solidFill>
                  <a:srgbClr val="595555"/>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title style</a:t>
            </a:r>
          </a:p>
        </p:txBody>
      </p:sp>
      <p:sp>
        <p:nvSpPr>
          <p:cNvPr id="22" name="Subtitle 21"/>
          <p:cNvSpPr>
            <a:spLocks noGrp="1"/>
          </p:cNvSpPr>
          <p:nvPr>
            <p:ph type="subTitle" idx="1" hasCustomPrompt="1"/>
          </p:nvPr>
        </p:nvSpPr>
        <p:spPr>
          <a:xfrm>
            <a:off x="102871" y="6212449"/>
            <a:ext cx="12089130" cy="645551"/>
          </a:xfrm>
          <a:prstGeom prst="rect">
            <a:avLst/>
          </a:prstGeom>
          <a:noFill/>
        </p:spPr>
        <p:txBody>
          <a:bodyPr wrap="square" lIns="274320" anchor="t">
            <a:noAutofit/>
          </a:bodyPr>
          <a:lstStyle>
            <a:lvl1pPr marL="401638" indent="0" algn="l">
              <a:buNone/>
              <a:tabLst/>
              <a:defRPr sz="1400" b="1" cap="none" baseline="0">
                <a:solidFill>
                  <a:srgbClr val="595555"/>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Company Name</a:t>
            </a:r>
          </a:p>
        </p:txBody>
      </p:sp>
      <p:sp>
        <p:nvSpPr>
          <p:cNvPr id="4" name="Date Placeholder 3"/>
          <p:cNvSpPr>
            <a:spLocks noGrp="1"/>
          </p:cNvSpPr>
          <p:nvPr>
            <p:ph type="dt" sz="half" idx="10"/>
          </p:nvPr>
        </p:nvSpPr>
        <p:spPr>
          <a:xfrm>
            <a:off x="9778483" y="6415201"/>
            <a:ext cx="2047757" cy="247424"/>
          </a:xfrm>
        </p:spPr>
        <p:txBody>
          <a:bodyPr/>
          <a:lstStyle>
            <a:lvl1pPr algn="r">
              <a:defRPr>
                <a:solidFill>
                  <a:srgbClr val="595555"/>
                </a:solidFill>
              </a:defRPr>
            </a:lvl1pPr>
          </a:lstStyle>
          <a:p>
            <a:fld id="{9981F248-87AF-4F4F-A097-B1A3F9FD164E}" type="datetime1">
              <a:rPr lang="en-US" smtClean="0"/>
              <a:t>8/15/2023</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0"/>
            <a:ext cx="5892800" cy="6248400"/>
          </a:xfrm>
          <a:prstGeom prst="rect">
            <a:avLst/>
          </a:prstGeom>
          <a:solidFill>
            <a:srgbClr val="3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p:cNvSpPr>
            <a:spLocks noGrp="1"/>
          </p:cNvSpPr>
          <p:nvPr>
            <p:ph type="title" hasCustomPrompt="1"/>
          </p:nvPr>
        </p:nvSpPr>
        <p:spPr>
          <a:xfrm>
            <a:off x="365761" y="340900"/>
            <a:ext cx="5077097" cy="1015614"/>
          </a:xfrm>
          <a:prstGeom prst="rect">
            <a:avLst/>
          </a:prstGeom>
        </p:spPr>
        <p:txBody>
          <a:bodyPr anchor="t"/>
          <a:lstStyle>
            <a:lvl1pPr>
              <a:defRPr sz="2400">
                <a:solidFill>
                  <a:schemeClr val="bg1"/>
                </a:solidFill>
              </a:defRPr>
            </a:lvl1pPr>
          </a:lstStyle>
          <a:p>
            <a:r>
              <a:rPr lang="en-US"/>
              <a:t>Click to edit title</a:t>
            </a:r>
          </a:p>
        </p:txBody>
      </p:sp>
      <p:sp>
        <p:nvSpPr>
          <p:cNvPr id="3" name="Picture Placeholder 2"/>
          <p:cNvSpPr>
            <a:spLocks noGrp="1"/>
          </p:cNvSpPr>
          <p:nvPr>
            <p:ph type="pic" idx="1"/>
          </p:nvPr>
        </p:nvSpPr>
        <p:spPr>
          <a:xfrm>
            <a:off x="5892800" y="0"/>
            <a:ext cx="6299200" cy="6248400"/>
          </a:xfrm>
        </p:spPr>
        <p:txBody>
          <a:bodyPr anchor="ct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365761" y="1455951"/>
            <a:ext cx="5077097" cy="4340012"/>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02513F0-E1AD-F747-8953-FFFC979A1B41}" type="datetime1">
              <a:rPr lang="en-US" smtClean="0"/>
              <a:t>8/15/2023</a:t>
            </a:fld>
            <a:endParaRPr lang="en-US"/>
          </a:p>
        </p:txBody>
      </p:sp>
      <p:sp>
        <p:nvSpPr>
          <p:cNvPr id="7" name="Slide Number Placeholder 6"/>
          <p:cNvSpPr>
            <a:spLocks noGrp="1"/>
          </p:cNvSpPr>
          <p:nvPr>
            <p:ph type="sldNum" sz="quarter" idx="12"/>
          </p:nvPr>
        </p:nvSpPr>
        <p:spPr/>
        <p:txBody>
          <a:bodyPr/>
          <a:lstStyle/>
          <a:p>
            <a:fld id="{4FA92F45-BA5D-4C7A-ACC7-D44B34072B97}" type="slidenum">
              <a:rPr lang="en-US" smtClean="0"/>
              <a:t>‹#›</a:t>
            </a:fld>
            <a:endParaRPr lang="en-US"/>
          </a:p>
        </p:txBody>
      </p:sp>
    </p:spTree>
    <p:extLst>
      <p:ext uri="{BB962C8B-B14F-4D97-AF65-F5344CB8AC3E}">
        <p14:creationId xmlns:p14="http://schemas.microsoft.com/office/powerpoint/2010/main" val="9853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8" name="Rectangle 7"/>
          <p:cNvSpPr/>
          <p:nvPr userDrawn="1"/>
        </p:nvSpPr>
        <p:spPr>
          <a:xfrm>
            <a:off x="0" y="0"/>
            <a:ext cx="5892800" cy="624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p:cNvSpPr>
            <a:spLocks noGrp="1"/>
          </p:cNvSpPr>
          <p:nvPr>
            <p:ph type="title" hasCustomPrompt="1"/>
          </p:nvPr>
        </p:nvSpPr>
        <p:spPr>
          <a:xfrm>
            <a:off x="365761" y="340900"/>
            <a:ext cx="5077097" cy="1015614"/>
          </a:xfrm>
          <a:prstGeom prst="rect">
            <a:avLst/>
          </a:prstGeom>
        </p:spPr>
        <p:txBody>
          <a:bodyPr anchor="t"/>
          <a:lstStyle>
            <a:lvl1pPr>
              <a:defRPr sz="2400">
                <a:solidFill>
                  <a:srgbClr val="595555"/>
                </a:solidFill>
              </a:defRPr>
            </a:lvl1pPr>
          </a:lstStyle>
          <a:p>
            <a:r>
              <a:rPr lang="en-US"/>
              <a:t>Click to edit title</a:t>
            </a:r>
          </a:p>
        </p:txBody>
      </p:sp>
      <p:sp>
        <p:nvSpPr>
          <p:cNvPr id="3" name="Picture Placeholder 2"/>
          <p:cNvSpPr>
            <a:spLocks noGrp="1"/>
          </p:cNvSpPr>
          <p:nvPr>
            <p:ph type="pic" idx="1"/>
          </p:nvPr>
        </p:nvSpPr>
        <p:spPr>
          <a:xfrm>
            <a:off x="5892800" y="0"/>
            <a:ext cx="6299200" cy="6248400"/>
          </a:xfrm>
        </p:spPr>
        <p:txBody>
          <a:bodyPr anchor="ct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365761" y="1455951"/>
            <a:ext cx="5077097" cy="4340012"/>
          </a:xfrm>
        </p:spPr>
        <p:txBody>
          <a:bodyPr/>
          <a:lstStyle>
            <a:lvl1pPr marL="0" indent="0">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0E81B98-6383-2140-88D4-1835B1E431FA}" type="datetime1">
              <a:rPr lang="en-US" smtClean="0"/>
              <a:t>8/15/2023</a:t>
            </a:fld>
            <a:endParaRPr lang="en-US"/>
          </a:p>
        </p:txBody>
      </p:sp>
      <p:sp>
        <p:nvSpPr>
          <p:cNvPr id="7" name="Slide Number Placeholder 6"/>
          <p:cNvSpPr>
            <a:spLocks noGrp="1"/>
          </p:cNvSpPr>
          <p:nvPr>
            <p:ph type="sldNum" sz="quarter" idx="12"/>
          </p:nvPr>
        </p:nvSpPr>
        <p:spPr/>
        <p:txBody>
          <a:bodyPr/>
          <a:lstStyle/>
          <a:p>
            <a:fld id="{4FA92F45-BA5D-4C7A-ACC7-D44B34072B97}" type="slidenum">
              <a:rPr lang="en-US" smtClean="0"/>
              <a:t>‹#›</a:t>
            </a:fld>
            <a:endParaRPr lang="en-US"/>
          </a:p>
        </p:txBody>
      </p:sp>
    </p:spTree>
    <p:extLst>
      <p:ext uri="{BB962C8B-B14F-4D97-AF65-F5344CB8AC3E}">
        <p14:creationId xmlns:p14="http://schemas.microsoft.com/office/powerpoint/2010/main" val="274144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age">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0840017" y="7532483"/>
            <a:ext cx="184731" cy="369332"/>
          </a:xfrm>
          <a:prstGeom prst="rect">
            <a:avLst/>
          </a:prstGeom>
          <a:noFill/>
        </p:spPr>
        <p:txBody>
          <a:bodyPr wrap="none" rtlCol="0">
            <a:spAutoFit/>
          </a:bodyPr>
          <a:lstStyle/>
          <a:p>
            <a:endParaRPr lang="en-US" sz="1800"/>
          </a:p>
        </p:txBody>
      </p:sp>
      <p:pic>
        <p:nvPicPr>
          <p:cNvPr id="8" name="Picture 7">
            <a:extLst>
              <a:ext uri="{FF2B5EF4-FFF2-40B4-BE49-F238E27FC236}">
                <a16:creationId xmlns:a16="http://schemas.microsoft.com/office/drawing/2014/main" id="{D00E1AB0-AC3F-2A40-B351-D6D7E342589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6478" y="2501900"/>
            <a:ext cx="1295400" cy="1460500"/>
          </a:xfrm>
          <a:prstGeom prst="rect">
            <a:avLst/>
          </a:prstGeom>
        </p:spPr>
      </p:pic>
      <p:sp>
        <p:nvSpPr>
          <p:cNvPr id="9" name="TextBox 8">
            <a:extLst>
              <a:ext uri="{FF2B5EF4-FFF2-40B4-BE49-F238E27FC236}">
                <a16:creationId xmlns:a16="http://schemas.microsoft.com/office/drawing/2014/main" id="{21BFBE85-1973-2546-831A-1604401DB129}"/>
              </a:ext>
            </a:extLst>
          </p:cNvPr>
          <p:cNvSpPr txBox="1"/>
          <p:nvPr userDrawn="1"/>
        </p:nvSpPr>
        <p:spPr>
          <a:xfrm>
            <a:off x="4825935" y="2878207"/>
            <a:ext cx="3597460" cy="707886"/>
          </a:xfrm>
          <a:prstGeom prst="rect">
            <a:avLst/>
          </a:prstGeom>
          <a:noFill/>
        </p:spPr>
        <p:txBody>
          <a:bodyPr wrap="square" rtlCol="0">
            <a:spAutoFit/>
          </a:bodyPr>
          <a:lstStyle/>
          <a:p>
            <a:pPr algn="ctr"/>
            <a:r>
              <a:rPr lang="en-US" sz="4000" b="1">
                <a:solidFill>
                  <a:srgbClr val="595555"/>
                </a:solidFill>
                <a:latin typeface="Verdana" panose="020B0604030504040204" pitchFamily="34" charset="0"/>
                <a:ea typeface="Verdana" panose="020B0604030504040204" pitchFamily="34" charset="0"/>
                <a:cs typeface="Verdana" panose="020B0604030504040204" pitchFamily="34" charset="0"/>
              </a:rPr>
              <a:t>THANK YOU</a:t>
            </a:r>
          </a:p>
        </p:txBody>
      </p:sp>
    </p:spTree>
    <p:extLst>
      <p:ext uri="{BB962C8B-B14F-4D97-AF65-F5344CB8AC3E}">
        <p14:creationId xmlns:p14="http://schemas.microsoft.com/office/powerpoint/2010/main" val="213252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2400" b="1" i="0">
                <a:solidFill>
                  <a:srgbClr val="404040"/>
                </a:solidFill>
                <a:latin typeface="Georgia"/>
                <a:cs typeface="Georg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450" b="0" i="0">
                <a:solidFill>
                  <a:srgbClr val="585454"/>
                </a:solidFill>
                <a:latin typeface="Verdana"/>
                <a:cs typeface="Verdana"/>
              </a:defRPr>
            </a:lvl1pPr>
          </a:lstStyle>
          <a:p>
            <a:pPr marL="12700">
              <a:lnSpc>
                <a:spcPct val="100000"/>
              </a:lnSpc>
              <a:spcBef>
                <a:spcPts val="105"/>
              </a:spcBef>
            </a:pPr>
            <a:r>
              <a:rPr spc="-10"/>
              <a:t>Proprietary</a:t>
            </a:r>
            <a:r>
              <a:rPr spc="-30"/>
              <a:t> </a:t>
            </a:r>
            <a:r>
              <a:t>and</a:t>
            </a:r>
            <a:r>
              <a:rPr spc="-5"/>
              <a:t> </a:t>
            </a:r>
            <a:r>
              <a:t>Confidential:</a:t>
            </a:r>
            <a:r>
              <a:rPr spc="-20"/>
              <a:t> </a:t>
            </a:r>
            <a:r>
              <a:t>This</a:t>
            </a:r>
            <a:r>
              <a:rPr spc="20"/>
              <a:t> </a:t>
            </a:r>
            <a:r>
              <a:t>presentation</a:t>
            </a:r>
            <a:r>
              <a:rPr spc="-25"/>
              <a:t> </a:t>
            </a:r>
            <a:r>
              <a:t>may not</a:t>
            </a:r>
            <a:r>
              <a:rPr spc="5"/>
              <a:t> </a:t>
            </a:r>
            <a:r>
              <a:t>be</a:t>
            </a:r>
            <a:r>
              <a:rPr spc="-15"/>
              <a:t> </a:t>
            </a:r>
            <a:r>
              <a:t>used</a:t>
            </a:r>
            <a:r>
              <a:rPr spc="-15"/>
              <a:t> </a:t>
            </a:r>
            <a:r>
              <a:t>or disclosed</a:t>
            </a:r>
            <a:r>
              <a:rPr spc="-20"/>
              <a:t> </a:t>
            </a:r>
            <a:r>
              <a:t>to</a:t>
            </a:r>
            <a:r>
              <a:rPr spc="5"/>
              <a:t> </a:t>
            </a:r>
            <a:r>
              <a:t>other</a:t>
            </a:r>
            <a:r>
              <a:rPr spc="-20"/>
              <a:t> </a:t>
            </a:r>
            <a:r>
              <a:t>than</a:t>
            </a:r>
            <a:r>
              <a:rPr spc="5"/>
              <a:t> </a:t>
            </a:r>
            <a:r>
              <a:rPr spc="-10"/>
              <a:t>employees</a:t>
            </a:r>
            <a:r>
              <a:rPr spc="-20"/>
              <a:t> </a:t>
            </a:r>
            <a:r>
              <a:t>or customers,</a:t>
            </a:r>
            <a:r>
              <a:rPr spc="-5"/>
              <a:t> </a:t>
            </a:r>
            <a:r>
              <a:t>unless</a:t>
            </a:r>
            <a:r>
              <a:rPr spc="-5"/>
              <a:t> </a:t>
            </a:r>
            <a:r>
              <a:rPr spc="-10"/>
              <a:t>expressly</a:t>
            </a:r>
            <a:r>
              <a:rPr spc="-25"/>
              <a:t> </a:t>
            </a:r>
            <a:r>
              <a:t>authorized</a:t>
            </a:r>
            <a:r>
              <a:rPr spc="-10"/>
              <a:t> </a:t>
            </a:r>
            <a:r>
              <a:t>by</a:t>
            </a:r>
            <a:r>
              <a:rPr spc="-35"/>
              <a:t> </a:t>
            </a:r>
            <a:r>
              <a:t>UPS.©</a:t>
            </a:r>
            <a:r>
              <a:rPr spc="-5"/>
              <a:t> </a:t>
            </a:r>
            <a:r>
              <a:t>2021</a:t>
            </a:r>
            <a:r>
              <a:rPr spc="5"/>
              <a:t> </a:t>
            </a:r>
            <a:r>
              <a:t>United</a:t>
            </a:r>
            <a:r>
              <a:rPr spc="-20"/>
              <a:t> </a:t>
            </a:r>
            <a:r>
              <a:t>Parcel</a:t>
            </a:r>
            <a:r>
              <a:rPr spc="-10"/>
              <a:t> </a:t>
            </a:r>
            <a:r>
              <a:t>Service</a:t>
            </a:r>
            <a:r>
              <a:rPr spc="-15"/>
              <a:t> </a:t>
            </a:r>
            <a:r>
              <a:t>of</a:t>
            </a:r>
            <a:r>
              <a:rPr spc="10"/>
              <a:t> </a:t>
            </a:r>
            <a:r>
              <a:t>America,</a:t>
            </a:r>
            <a:r>
              <a:rPr spc="-15"/>
              <a:t> </a:t>
            </a:r>
            <a:r>
              <a:t>Inc.</a:t>
            </a:r>
            <a:r>
              <a:rPr spc="5"/>
              <a:t> </a:t>
            </a:r>
            <a:r>
              <a:t>UPS,</a:t>
            </a:r>
            <a:r>
              <a:rPr spc="-10"/>
              <a:t> </a:t>
            </a:r>
            <a:r>
              <a:t>the</a:t>
            </a:r>
            <a:r>
              <a:rPr spc="-5"/>
              <a:t> </a:t>
            </a:r>
            <a:r>
              <a:t>UPS</a:t>
            </a:r>
            <a:r>
              <a:rPr spc="-5"/>
              <a:t> </a:t>
            </a:r>
            <a:r>
              <a:t>brandmark</a:t>
            </a:r>
            <a:r>
              <a:rPr spc="-10"/>
              <a:t> </a:t>
            </a:r>
            <a:r>
              <a:t>and</a:t>
            </a:r>
            <a:r>
              <a:rPr spc="-35"/>
              <a:t> </a:t>
            </a:r>
            <a:r>
              <a:t>the</a:t>
            </a:r>
            <a:r>
              <a:rPr spc="-5"/>
              <a:t> </a:t>
            </a:r>
            <a:r>
              <a:t>color brown</a:t>
            </a:r>
            <a:r>
              <a:rPr spc="-5"/>
              <a:t> </a:t>
            </a:r>
            <a:r>
              <a:t>are</a:t>
            </a:r>
            <a:r>
              <a:rPr spc="-5"/>
              <a:t> </a:t>
            </a:r>
            <a:r>
              <a:t>trademarks</a:t>
            </a:r>
            <a:r>
              <a:rPr spc="10"/>
              <a:t> </a:t>
            </a:r>
            <a:r>
              <a:t>of</a:t>
            </a:r>
            <a:r>
              <a:rPr spc="15"/>
              <a:t> </a:t>
            </a:r>
            <a:r>
              <a:t>United</a:t>
            </a:r>
            <a:r>
              <a:rPr spc="-30"/>
              <a:t> </a:t>
            </a:r>
            <a:r>
              <a:t>Parcel</a:t>
            </a:r>
            <a:r>
              <a:rPr spc="-10"/>
              <a:t> </a:t>
            </a:r>
            <a:r>
              <a:t>Service</a:t>
            </a:r>
            <a:r>
              <a:rPr spc="-15"/>
              <a:t> </a:t>
            </a:r>
            <a:r>
              <a:t>of</a:t>
            </a:r>
            <a:r>
              <a:rPr spc="10"/>
              <a:t> </a:t>
            </a:r>
            <a:r>
              <a:t>America,</a:t>
            </a:r>
            <a:r>
              <a:rPr spc="-15"/>
              <a:t> </a:t>
            </a:r>
            <a:r>
              <a:t>Inc.</a:t>
            </a:r>
            <a:r>
              <a:rPr spc="5"/>
              <a:t> </a:t>
            </a:r>
            <a:r>
              <a:t>All</a:t>
            </a:r>
            <a:r>
              <a:rPr spc="10"/>
              <a:t> </a:t>
            </a:r>
            <a:r>
              <a:t>rights</a:t>
            </a:r>
            <a:r>
              <a:rPr spc="-10"/>
              <a:t> 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450" b="0" i="0">
                <a:solidFill>
                  <a:srgbClr val="585454"/>
                </a:solidFill>
                <a:latin typeface="Verdana"/>
                <a:cs typeface="Verdana"/>
              </a:defRPr>
            </a:lvl1pPr>
          </a:lstStyle>
          <a:p>
            <a:pPr marL="12700">
              <a:lnSpc>
                <a:spcPct val="100000"/>
              </a:lnSpc>
              <a:spcBef>
                <a:spcPts val="105"/>
              </a:spcBef>
            </a:pPr>
            <a:r>
              <a:rPr spc="-10"/>
              <a:t>Proprietary</a:t>
            </a:r>
            <a:r>
              <a:rPr spc="-30"/>
              <a:t> </a:t>
            </a:r>
            <a:r>
              <a:t>and</a:t>
            </a:r>
            <a:r>
              <a:rPr spc="-5"/>
              <a:t> </a:t>
            </a:r>
            <a:r>
              <a:t>Confidential:</a:t>
            </a:r>
            <a:r>
              <a:rPr spc="-20"/>
              <a:t> </a:t>
            </a:r>
            <a:r>
              <a:t>This</a:t>
            </a:r>
            <a:r>
              <a:rPr spc="20"/>
              <a:t> </a:t>
            </a:r>
            <a:r>
              <a:t>presentation</a:t>
            </a:r>
            <a:r>
              <a:rPr spc="-25"/>
              <a:t> </a:t>
            </a:r>
            <a:r>
              <a:t>may not</a:t>
            </a:r>
            <a:r>
              <a:rPr spc="5"/>
              <a:t> </a:t>
            </a:r>
            <a:r>
              <a:t>be</a:t>
            </a:r>
            <a:r>
              <a:rPr spc="-15"/>
              <a:t> </a:t>
            </a:r>
            <a:r>
              <a:t>used</a:t>
            </a:r>
            <a:r>
              <a:rPr spc="-15"/>
              <a:t> </a:t>
            </a:r>
            <a:r>
              <a:t>or disclosed</a:t>
            </a:r>
            <a:r>
              <a:rPr spc="-20"/>
              <a:t> </a:t>
            </a:r>
            <a:r>
              <a:t>to</a:t>
            </a:r>
            <a:r>
              <a:rPr spc="5"/>
              <a:t> </a:t>
            </a:r>
            <a:r>
              <a:t>other</a:t>
            </a:r>
            <a:r>
              <a:rPr spc="-20"/>
              <a:t> </a:t>
            </a:r>
            <a:r>
              <a:t>than</a:t>
            </a:r>
            <a:r>
              <a:rPr spc="5"/>
              <a:t> </a:t>
            </a:r>
            <a:r>
              <a:rPr spc="-10"/>
              <a:t>employees</a:t>
            </a:r>
            <a:r>
              <a:rPr spc="-20"/>
              <a:t> </a:t>
            </a:r>
            <a:r>
              <a:t>or customers,</a:t>
            </a:r>
            <a:r>
              <a:rPr spc="-5"/>
              <a:t> </a:t>
            </a:r>
            <a:r>
              <a:t>unless</a:t>
            </a:r>
            <a:r>
              <a:rPr spc="-5"/>
              <a:t> </a:t>
            </a:r>
            <a:r>
              <a:rPr spc="-10"/>
              <a:t>expressly</a:t>
            </a:r>
            <a:r>
              <a:rPr spc="-25"/>
              <a:t> </a:t>
            </a:r>
            <a:r>
              <a:t>authorized</a:t>
            </a:r>
            <a:r>
              <a:rPr spc="-10"/>
              <a:t> </a:t>
            </a:r>
            <a:r>
              <a:t>by</a:t>
            </a:r>
            <a:r>
              <a:rPr spc="-35"/>
              <a:t> </a:t>
            </a:r>
            <a:r>
              <a:t>UPS.©</a:t>
            </a:r>
            <a:r>
              <a:rPr spc="-5"/>
              <a:t> </a:t>
            </a:r>
            <a:r>
              <a:t>2021</a:t>
            </a:r>
            <a:r>
              <a:rPr spc="5"/>
              <a:t> </a:t>
            </a:r>
            <a:r>
              <a:t>United</a:t>
            </a:r>
            <a:r>
              <a:rPr spc="-20"/>
              <a:t> </a:t>
            </a:r>
            <a:r>
              <a:t>Parcel</a:t>
            </a:r>
            <a:r>
              <a:rPr spc="-10"/>
              <a:t> </a:t>
            </a:r>
            <a:r>
              <a:t>Service</a:t>
            </a:r>
            <a:r>
              <a:rPr spc="-15"/>
              <a:t> </a:t>
            </a:r>
            <a:r>
              <a:t>of</a:t>
            </a:r>
            <a:r>
              <a:rPr spc="10"/>
              <a:t> </a:t>
            </a:r>
            <a:r>
              <a:t>America,</a:t>
            </a:r>
            <a:r>
              <a:rPr spc="-15"/>
              <a:t> </a:t>
            </a:r>
            <a:r>
              <a:t>Inc.</a:t>
            </a:r>
            <a:r>
              <a:rPr spc="5"/>
              <a:t> </a:t>
            </a:r>
            <a:r>
              <a:t>UPS,</a:t>
            </a:r>
            <a:r>
              <a:rPr spc="-10"/>
              <a:t> </a:t>
            </a:r>
            <a:r>
              <a:t>the</a:t>
            </a:r>
            <a:r>
              <a:rPr spc="-5"/>
              <a:t> </a:t>
            </a:r>
            <a:r>
              <a:t>UPS</a:t>
            </a:r>
            <a:r>
              <a:rPr spc="-5"/>
              <a:t> </a:t>
            </a:r>
            <a:r>
              <a:t>brandmark</a:t>
            </a:r>
            <a:r>
              <a:rPr spc="-10"/>
              <a:t> </a:t>
            </a:r>
            <a:r>
              <a:t>and</a:t>
            </a:r>
            <a:r>
              <a:rPr spc="-35"/>
              <a:t> </a:t>
            </a:r>
            <a:r>
              <a:t>the</a:t>
            </a:r>
            <a:r>
              <a:rPr spc="-5"/>
              <a:t> </a:t>
            </a:r>
            <a:r>
              <a:t>color brown</a:t>
            </a:r>
            <a:r>
              <a:rPr spc="-5"/>
              <a:t> </a:t>
            </a:r>
            <a:r>
              <a:t>are</a:t>
            </a:r>
            <a:r>
              <a:rPr spc="-5"/>
              <a:t> </a:t>
            </a:r>
            <a:r>
              <a:t>trademarks</a:t>
            </a:r>
            <a:r>
              <a:rPr spc="10"/>
              <a:t> </a:t>
            </a:r>
            <a:r>
              <a:t>of</a:t>
            </a:r>
            <a:r>
              <a:rPr spc="15"/>
              <a:t> </a:t>
            </a:r>
            <a:r>
              <a:t>United</a:t>
            </a:r>
            <a:r>
              <a:rPr spc="-30"/>
              <a:t> </a:t>
            </a:r>
            <a:r>
              <a:t>Parcel</a:t>
            </a:r>
            <a:r>
              <a:rPr spc="-10"/>
              <a:t> </a:t>
            </a:r>
            <a:r>
              <a:t>Service</a:t>
            </a:r>
            <a:r>
              <a:rPr spc="-15"/>
              <a:t> </a:t>
            </a:r>
            <a:r>
              <a:t>of</a:t>
            </a:r>
            <a:r>
              <a:rPr spc="10"/>
              <a:t> </a:t>
            </a:r>
            <a:r>
              <a:t>America,</a:t>
            </a:r>
            <a:r>
              <a:rPr spc="-15"/>
              <a:t> </a:t>
            </a:r>
            <a:r>
              <a:t>Inc.</a:t>
            </a:r>
            <a:r>
              <a:rPr spc="5"/>
              <a:t> </a:t>
            </a:r>
            <a:r>
              <a:t>All</a:t>
            </a:r>
            <a:r>
              <a:rPr spc="10"/>
              <a:t> </a:t>
            </a:r>
            <a:r>
              <a:t>rights</a:t>
            </a:r>
            <a:r>
              <a:rPr spc="-10"/>
              <a:t> 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04040"/>
                </a:solidFill>
                <a:latin typeface="Georgia"/>
                <a:cs typeface="Georg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450" b="0" i="0">
                <a:solidFill>
                  <a:srgbClr val="585454"/>
                </a:solidFill>
                <a:latin typeface="Verdana"/>
                <a:cs typeface="Verdana"/>
              </a:defRPr>
            </a:lvl1pPr>
          </a:lstStyle>
          <a:p>
            <a:pPr marL="12700">
              <a:lnSpc>
                <a:spcPct val="100000"/>
              </a:lnSpc>
              <a:spcBef>
                <a:spcPts val="105"/>
              </a:spcBef>
            </a:pPr>
            <a:r>
              <a:rPr spc="-10"/>
              <a:t>Proprietary</a:t>
            </a:r>
            <a:r>
              <a:rPr spc="-30"/>
              <a:t> </a:t>
            </a:r>
            <a:r>
              <a:t>and</a:t>
            </a:r>
            <a:r>
              <a:rPr spc="-5"/>
              <a:t> </a:t>
            </a:r>
            <a:r>
              <a:t>Confidential:</a:t>
            </a:r>
            <a:r>
              <a:rPr spc="-20"/>
              <a:t> </a:t>
            </a:r>
            <a:r>
              <a:t>This</a:t>
            </a:r>
            <a:r>
              <a:rPr spc="20"/>
              <a:t> </a:t>
            </a:r>
            <a:r>
              <a:t>presentation</a:t>
            </a:r>
            <a:r>
              <a:rPr spc="-25"/>
              <a:t> </a:t>
            </a:r>
            <a:r>
              <a:t>may not</a:t>
            </a:r>
            <a:r>
              <a:rPr spc="5"/>
              <a:t> </a:t>
            </a:r>
            <a:r>
              <a:t>be</a:t>
            </a:r>
            <a:r>
              <a:rPr spc="-15"/>
              <a:t> </a:t>
            </a:r>
            <a:r>
              <a:t>used</a:t>
            </a:r>
            <a:r>
              <a:rPr spc="-15"/>
              <a:t> </a:t>
            </a:r>
            <a:r>
              <a:t>or disclosed</a:t>
            </a:r>
            <a:r>
              <a:rPr spc="-20"/>
              <a:t> </a:t>
            </a:r>
            <a:r>
              <a:t>to</a:t>
            </a:r>
            <a:r>
              <a:rPr spc="5"/>
              <a:t> </a:t>
            </a:r>
            <a:r>
              <a:t>other</a:t>
            </a:r>
            <a:r>
              <a:rPr spc="-20"/>
              <a:t> </a:t>
            </a:r>
            <a:r>
              <a:t>than</a:t>
            </a:r>
            <a:r>
              <a:rPr spc="5"/>
              <a:t> </a:t>
            </a:r>
            <a:r>
              <a:rPr spc="-10"/>
              <a:t>employees</a:t>
            </a:r>
            <a:r>
              <a:rPr spc="-20"/>
              <a:t> </a:t>
            </a:r>
            <a:r>
              <a:t>or customers,</a:t>
            </a:r>
            <a:r>
              <a:rPr spc="-5"/>
              <a:t> </a:t>
            </a:r>
            <a:r>
              <a:t>unless</a:t>
            </a:r>
            <a:r>
              <a:rPr spc="-5"/>
              <a:t> </a:t>
            </a:r>
            <a:r>
              <a:rPr spc="-10"/>
              <a:t>expressly</a:t>
            </a:r>
            <a:r>
              <a:rPr spc="-25"/>
              <a:t> </a:t>
            </a:r>
            <a:r>
              <a:t>authorized</a:t>
            </a:r>
            <a:r>
              <a:rPr spc="-10"/>
              <a:t> </a:t>
            </a:r>
            <a:r>
              <a:t>by</a:t>
            </a:r>
            <a:r>
              <a:rPr spc="-35"/>
              <a:t> </a:t>
            </a:r>
            <a:r>
              <a:t>UPS.©</a:t>
            </a:r>
            <a:r>
              <a:rPr spc="-5"/>
              <a:t> </a:t>
            </a:r>
            <a:r>
              <a:t>2021</a:t>
            </a:r>
            <a:r>
              <a:rPr spc="5"/>
              <a:t> </a:t>
            </a:r>
            <a:r>
              <a:t>United</a:t>
            </a:r>
            <a:r>
              <a:rPr spc="-20"/>
              <a:t> </a:t>
            </a:r>
            <a:r>
              <a:t>Parcel</a:t>
            </a:r>
            <a:r>
              <a:rPr spc="-10"/>
              <a:t> </a:t>
            </a:r>
            <a:r>
              <a:t>Service</a:t>
            </a:r>
            <a:r>
              <a:rPr spc="-15"/>
              <a:t> </a:t>
            </a:r>
            <a:r>
              <a:t>of</a:t>
            </a:r>
            <a:r>
              <a:rPr spc="10"/>
              <a:t> </a:t>
            </a:r>
            <a:r>
              <a:t>America,</a:t>
            </a:r>
            <a:r>
              <a:rPr spc="-15"/>
              <a:t> </a:t>
            </a:r>
            <a:r>
              <a:t>Inc.</a:t>
            </a:r>
            <a:r>
              <a:rPr spc="5"/>
              <a:t> </a:t>
            </a:r>
            <a:r>
              <a:t>UPS,</a:t>
            </a:r>
            <a:r>
              <a:rPr spc="-10"/>
              <a:t> </a:t>
            </a:r>
            <a:r>
              <a:t>the</a:t>
            </a:r>
            <a:r>
              <a:rPr spc="-5"/>
              <a:t> </a:t>
            </a:r>
            <a:r>
              <a:t>UPS</a:t>
            </a:r>
            <a:r>
              <a:rPr spc="-5"/>
              <a:t> </a:t>
            </a:r>
            <a:r>
              <a:t>brandmark</a:t>
            </a:r>
            <a:r>
              <a:rPr spc="-10"/>
              <a:t> </a:t>
            </a:r>
            <a:r>
              <a:t>and</a:t>
            </a:r>
            <a:r>
              <a:rPr spc="-35"/>
              <a:t> </a:t>
            </a:r>
            <a:r>
              <a:t>the</a:t>
            </a:r>
            <a:r>
              <a:rPr spc="-5"/>
              <a:t> </a:t>
            </a:r>
            <a:r>
              <a:t>color brown</a:t>
            </a:r>
            <a:r>
              <a:rPr spc="-5"/>
              <a:t> </a:t>
            </a:r>
            <a:r>
              <a:t>are</a:t>
            </a:r>
            <a:r>
              <a:rPr spc="-5"/>
              <a:t> </a:t>
            </a:r>
            <a:r>
              <a:t>trademarks</a:t>
            </a:r>
            <a:r>
              <a:rPr spc="10"/>
              <a:t> </a:t>
            </a:r>
            <a:r>
              <a:t>of</a:t>
            </a:r>
            <a:r>
              <a:rPr spc="15"/>
              <a:t> </a:t>
            </a:r>
            <a:r>
              <a:t>United</a:t>
            </a:r>
            <a:r>
              <a:rPr spc="-30"/>
              <a:t> </a:t>
            </a:r>
            <a:r>
              <a:t>Parcel</a:t>
            </a:r>
            <a:r>
              <a:rPr spc="-10"/>
              <a:t> </a:t>
            </a:r>
            <a:r>
              <a:t>Service</a:t>
            </a:r>
            <a:r>
              <a:rPr spc="-15"/>
              <a:t> </a:t>
            </a:r>
            <a:r>
              <a:t>of</a:t>
            </a:r>
            <a:r>
              <a:rPr spc="10"/>
              <a:t> </a:t>
            </a:r>
            <a:r>
              <a:t>America,</a:t>
            </a:r>
            <a:r>
              <a:rPr spc="-15"/>
              <a:t> </a:t>
            </a:r>
            <a:r>
              <a:t>Inc.</a:t>
            </a:r>
            <a:r>
              <a:rPr spc="5"/>
              <a:t> </a:t>
            </a:r>
            <a:r>
              <a:t>All</a:t>
            </a:r>
            <a:r>
              <a:rPr spc="10"/>
              <a:t> </a:t>
            </a:r>
            <a:r>
              <a:t>rights</a:t>
            </a:r>
            <a:r>
              <a:rPr spc="-10"/>
              <a:t> 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898775" cy="6858000"/>
          </a:xfrm>
          <a:custGeom>
            <a:avLst/>
            <a:gdLst/>
            <a:ahLst/>
            <a:cxnLst/>
            <a:rect l="l" t="t" r="r" b="b"/>
            <a:pathLst>
              <a:path w="2898775" h="6858000">
                <a:moveTo>
                  <a:pt x="2898648" y="0"/>
                </a:moveTo>
                <a:lnTo>
                  <a:pt x="0" y="0"/>
                </a:lnTo>
                <a:lnTo>
                  <a:pt x="0" y="6857999"/>
                </a:lnTo>
                <a:lnTo>
                  <a:pt x="2175002" y="6857999"/>
                </a:lnTo>
                <a:lnTo>
                  <a:pt x="2179828" y="6826248"/>
                </a:lnTo>
                <a:lnTo>
                  <a:pt x="2898648" y="0"/>
                </a:lnTo>
                <a:close/>
              </a:path>
            </a:pathLst>
          </a:custGeom>
          <a:solidFill>
            <a:srgbClr val="DFDBD6"/>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742187" y="527304"/>
            <a:ext cx="1117091" cy="1325880"/>
          </a:xfrm>
          <a:prstGeom prst="rect">
            <a:avLst/>
          </a:prstGeom>
        </p:spPr>
      </p:pic>
      <p:pic>
        <p:nvPicPr>
          <p:cNvPr id="18" name="bg object 18"/>
          <p:cNvPicPr/>
          <p:nvPr/>
        </p:nvPicPr>
        <p:blipFill>
          <a:blip r:embed="rId3" cstate="print"/>
          <a:stretch>
            <a:fillRect/>
          </a:stretch>
        </p:blipFill>
        <p:spPr>
          <a:xfrm>
            <a:off x="2170810" y="0"/>
            <a:ext cx="10021189" cy="6857996"/>
          </a:xfrm>
          <a:prstGeom prst="rect">
            <a:avLst/>
          </a:prstGeom>
        </p:spPr>
      </p:pic>
      <p:sp>
        <p:nvSpPr>
          <p:cNvPr id="2" name="Holder 2"/>
          <p:cNvSpPr>
            <a:spLocks noGrp="1"/>
          </p:cNvSpPr>
          <p:nvPr>
            <p:ph type="title"/>
          </p:nvPr>
        </p:nvSpPr>
        <p:spPr/>
        <p:txBody>
          <a:bodyPr lIns="0" tIns="0" rIns="0" bIns="0"/>
          <a:lstStyle>
            <a:lvl1pPr>
              <a:defRPr sz="2400" b="1" i="0">
                <a:solidFill>
                  <a:srgbClr val="404040"/>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defRPr sz="450" b="0" i="0">
                <a:solidFill>
                  <a:srgbClr val="585454"/>
                </a:solidFill>
                <a:latin typeface="Verdana"/>
                <a:cs typeface="Verdana"/>
              </a:defRPr>
            </a:lvl1pPr>
          </a:lstStyle>
          <a:p>
            <a:pPr marL="12700">
              <a:lnSpc>
                <a:spcPct val="100000"/>
              </a:lnSpc>
              <a:spcBef>
                <a:spcPts val="105"/>
              </a:spcBef>
            </a:pPr>
            <a:r>
              <a:rPr spc="-10"/>
              <a:t>Proprietary</a:t>
            </a:r>
            <a:r>
              <a:rPr spc="-30"/>
              <a:t> </a:t>
            </a:r>
            <a:r>
              <a:t>and</a:t>
            </a:r>
            <a:r>
              <a:rPr spc="-5"/>
              <a:t> </a:t>
            </a:r>
            <a:r>
              <a:t>Confidential:</a:t>
            </a:r>
            <a:r>
              <a:rPr spc="-20"/>
              <a:t> </a:t>
            </a:r>
            <a:r>
              <a:t>This</a:t>
            </a:r>
            <a:r>
              <a:rPr spc="20"/>
              <a:t> </a:t>
            </a:r>
            <a:r>
              <a:t>presentation</a:t>
            </a:r>
            <a:r>
              <a:rPr spc="-25"/>
              <a:t> </a:t>
            </a:r>
            <a:r>
              <a:t>may not</a:t>
            </a:r>
            <a:r>
              <a:rPr spc="5"/>
              <a:t> </a:t>
            </a:r>
            <a:r>
              <a:t>be</a:t>
            </a:r>
            <a:r>
              <a:rPr spc="-15"/>
              <a:t> </a:t>
            </a:r>
            <a:r>
              <a:t>used</a:t>
            </a:r>
            <a:r>
              <a:rPr spc="-15"/>
              <a:t> </a:t>
            </a:r>
            <a:r>
              <a:t>or disclosed</a:t>
            </a:r>
            <a:r>
              <a:rPr spc="-20"/>
              <a:t> </a:t>
            </a:r>
            <a:r>
              <a:t>to</a:t>
            </a:r>
            <a:r>
              <a:rPr spc="5"/>
              <a:t> </a:t>
            </a:r>
            <a:r>
              <a:t>other</a:t>
            </a:r>
            <a:r>
              <a:rPr spc="-20"/>
              <a:t> </a:t>
            </a:r>
            <a:r>
              <a:t>than</a:t>
            </a:r>
            <a:r>
              <a:rPr spc="5"/>
              <a:t> </a:t>
            </a:r>
            <a:r>
              <a:rPr spc="-10"/>
              <a:t>employees</a:t>
            </a:r>
            <a:r>
              <a:rPr spc="-20"/>
              <a:t> </a:t>
            </a:r>
            <a:r>
              <a:t>or customers,</a:t>
            </a:r>
            <a:r>
              <a:rPr spc="-5"/>
              <a:t> </a:t>
            </a:r>
            <a:r>
              <a:t>unless</a:t>
            </a:r>
            <a:r>
              <a:rPr spc="-5"/>
              <a:t> </a:t>
            </a:r>
            <a:r>
              <a:rPr spc="-10"/>
              <a:t>expressly</a:t>
            </a:r>
            <a:r>
              <a:rPr spc="-25"/>
              <a:t> </a:t>
            </a:r>
            <a:r>
              <a:t>authorized</a:t>
            </a:r>
            <a:r>
              <a:rPr spc="-10"/>
              <a:t> </a:t>
            </a:r>
            <a:r>
              <a:t>by</a:t>
            </a:r>
            <a:r>
              <a:rPr spc="-35"/>
              <a:t> </a:t>
            </a:r>
            <a:r>
              <a:t>UPS.©</a:t>
            </a:r>
            <a:r>
              <a:rPr spc="-5"/>
              <a:t> </a:t>
            </a:r>
            <a:r>
              <a:t>2021</a:t>
            </a:r>
            <a:r>
              <a:rPr spc="5"/>
              <a:t> </a:t>
            </a:r>
            <a:r>
              <a:t>United</a:t>
            </a:r>
            <a:r>
              <a:rPr spc="-20"/>
              <a:t> </a:t>
            </a:r>
            <a:r>
              <a:t>Parcel</a:t>
            </a:r>
            <a:r>
              <a:rPr spc="-10"/>
              <a:t> </a:t>
            </a:r>
            <a:r>
              <a:t>Service</a:t>
            </a:r>
            <a:r>
              <a:rPr spc="-15"/>
              <a:t> </a:t>
            </a:r>
            <a:r>
              <a:t>of</a:t>
            </a:r>
            <a:r>
              <a:rPr spc="10"/>
              <a:t> </a:t>
            </a:r>
            <a:r>
              <a:t>America,</a:t>
            </a:r>
            <a:r>
              <a:rPr spc="-15"/>
              <a:t> </a:t>
            </a:r>
            <a:r>
              <a:t>Inc.</a:t>
            </a:r>
            <a:r>
              <a:rPr spc="5"/>
              <a:t> </a:t>
            </a:r>
            <a:r>
              <a:t>UPS,</a:t>
            </a:r>
            <a:r>
              <a:rPr spc="-10"/>
              <a:t> </a:t>
            </a:r>
            <a:r>
              <a:t>the</a:t>
            </a:r>
            <a:r>
              <a:rPr spc="-5"/>
              <a:t> </a:t>
            </a:r>
            <a:r>
              <a:t>UPS</a:t>
            </a:r>
            <a:r>
              <a:rPr spc="-5"/>
              <a:t> </a:t>
            </a:r>
            <a:r>
              <a:t>brandmark</a:t>
            </a:r>
            <a:r>
              <a:rPr spc="-10"/>
              <a:t> </a:t>
            </a:r>
            <a:r>
              <a:t>and</a:t>
            </a:r>
            <a:r>
              <a:rPr spc="-35"/>
              <a:t> </a:t>
            </a:r>
            <a:r>
              <a:t>the</a:t>
            </a:r>
            <a:r>
              <a:rPr spc="-5"/>
              <a:t> </a:t>
            </a:r>
            <a:r>
              <a:t>color brown</a:t>
            </a:r>
            <a:r>
              <a:rPr spc="-5"/>
              <a:t> </a:t>
            </a:r>
            <a:r>
              <a:t>are</a:t>
            </a:r>
            <a:r>
              <a:rPr spc="-5"/>
              <a:t> </a:t>
            </a:r>
            <a:r>
              <a:t>trademarks</a:t>
            </a:r>
            <a:r>
              <a:rPr spc="10"/>
              <a:t> </a:t>
            </a:r>
            <a:r>
              <a:t>of</a:t>
            </a:r>
            <a:r>
              <a:rPr spc="15"/>
              <a:t> </a:t>
            </a:r>
            <a:r>
              <a:t>United</a:t>
            </a:r>
            <a:r>
              <a:rPr spc="-30"/>
              <a:t> </a:t>
            </a:r>
            <a:r>
              <a:t>Parcel</a:t>
            </a:r>
            <a:r>
              <a:rPr spc="-10"/>
              <a:t> </a:t>
            </a:r>
            <a:r>
              <a:t>Service</a:t>
            </a:r>
            <a:r>
              <a:rPr spc="-15"/>
              <a:t> </a:t>
            </a:r>
            <a:r>
              <a:t>of</a:t>
            </a:r>
            <a:r>
              <a:rPr spc="10"/>
              <a:t> </a:t>
            </a:r>
            <a:r>
              <a:t>America,</a:t>
            </a:r>
            <a:r>
              <a:rPr spc="-15"/>
              <a:t> </a:t>
            </a:r>
            <a:r>
              <a:t>Inc.</a:t>
            </a:r>
            <a:r>
              <a:rPr spc="5"/>
              <a:t> </a:t>
            </a:r>
            <a:r>
              <a:t>All</a:t>
            </a:r>
            <a:r>
              <a:rPr spc="10"/>
              <a:t> </a:t>
            </a:r>
            <a:r>
              <a:t>rights</a:t>
            </a:r>
            <a:r>
              <a:rPr spc="-10"/>
              <a:t> 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450" b="0" i="0">
                <a:solidFill>
                  <a:srgbClr val="585454"/>
                </a:solidFill>
                <a:latin typeface="Verdana"/>
                <a:cs typeface="Verdana"/>
              </a:defRPr>
            </a:lvl1pPr>
          </a:lstStyle>
          <a:p>
            <a:pPr marL="12700">
              <a:lnSpc>
                <a:spcPct val="100000"/>
              </a:lnSpc>
              <a:spcBef>
                <a:spcPts val="105"/>
              </a:spcBef>
            </a:pPr>
            <a:r>
              <a:rPr spc="-10"/>
              <a:t>Proprietary</a:t>
            </a:r>
            <a:r>
              <a:rPr spc="-30"/>
              <a:t> </a:t>
            </a:r>
            <a:r>
              <a:t>and</a:t>
            </a:r>
            <a:r>
              <a:rPr spc="-5"/>
              <a:t> </a:t>
            </a:r>
            <a:r>
              <a:t>Confidential:</a:t>
            </a:r>
            <a:r>
              <a:rPr spc="-20"/>
              <a:t> </a:t>
            </a:r>
            <a:r>
              <a:t>This</a:t>
            </a:r>
            <a:r>
              <a:rPr spc="20"/>
              <a:t> </a:t>
            </a:r>
            <a:r>
              <a:t>presentation</a:t>
            </a:r>
            <a:r>
              <a:rPr spc="-25"/>
              <a:t> </a:t>
            </a:r>
            <a:r>
              <a:t>may not</a:t>
            </a:r>
            <a:r>
              <a:rPr spc="5"/>
              <a:t> </a:t>
            </a:r>
            <a:r>
              <a:t>be</a:t>
            </a:r>
            <a:r>
              <a:rPr spc="-15"/>
              <a:t> </a:t>
            </a:r>
            <a:r>
              <a:t>used</a:t>
            </a:r>
            <a:r>
              <a:rPr spc="-15"/>
              <a:t> </a:t>
            </a:r>
            <a:r>
              <a:t>or disclosed</a:t>
            </a:r>
            <a:r>
              <a:rPr spc="-20"/>
              <a:t> </a:t>
            </a:r>
            <a:r>
              <a:t>to</a:t>
            </a:r>
            <a:r>
              <a:rPr spc="5"/>
              <a:t> </a:t>
            </a:r>
            <a:r>
              <a:t>other</a:t>
            </a:r>
            <a:r>
              <a:rPr spc="-20"/>
              <a:t> </a:t>
            </a:r>
            <a:r>
              <a:t>than</a:t>
            </a:r>
            <a:r>
              <a:rPr spc="5"/>
              <a:t> </a:t>
            </a:r>
            <a:r>
              <a:rPr spc="-10"/>
              <a:t>employees</a:t>
            </a:r>
            <a:r>
              <a:rPr spc="-20"/>
              <a:t> </a:t>
            </a:r>
            <a:r>
              <a:t>or customers,</a:t>
            </a:r>
            <a:r>
              <a:rPr spc="-5"/>
              <a:t> </a:t>
            </a:r>
            <a:r>
              <a:t>unless</a:t>
            </a:r>
            <a:r>
              <a:rPr spc="-5"/>
              <a:t> </a:t>
            </a:r>
            <a:r>
              <a:rPr spc="-10"/>
              <a:t>expressly</a:t>
            </a:r>
            <a:r>
              <a:rPr spc="-25"/>
              <a:t> </a:t>
            </a:r>
            <a:r>
              <a:t>authorized</a:t>
            </a:r>
            <a:r>
              <a:rPr spc="-10"/>
              <a:t> </a:t>
            </a:r>
            <a:r>
              <a:t>by</a:t>
            </a:r>
            <a:r>
              <a:rPr spc="-35"/>
              <a:t> </a:t>
            </a:r>
            <a:r>
              <a:t>UPS.©</a:t>
            </a:r>
            <a:r>
              <a:rPr spc="-5"/>
              <a:t> </a:t>
            </a:r>
            <a:r>
              <a:t>2021</a:t>
            </a:r>
            <a:r>
              <a:rPr spc="5"/>
              <a:t> </a:t>
            </a:r>
            <a:r>
              <a:t>United</a:t>
            </a:r>
            <a:r>
              <a:rPr spc="-20"/>
              <a:t> </a:t>
            </a:r>
            <a:r>
              <a:t>Parcel</a:t>
            </a:r>
            <a:r>
              <a:rPr spc="-10"/>
              <a:t> </a:t>
            </a:r>
            <a:r>
              <a:t>Service</a:t>
            </a:r>
            <a:r>
              <a:rPr spc="-15"/>
              <a:t> </a:t>
            </a:r>
            <a:r>
              <a:t>of</a:t>
            </a:r>
            <a:r>
              <a:rPr spc="10"/>
              <a:t> </a:t>
            </a:r>
            <a:r>
              <a:t>America,</a:t>
            </a:r>
            <a:r>
              <a:rPr spc="-15"/>
              <a:t> </a:t>
            </a:r>
            <a:r>
              <a:t>Inc.</a:t>
            </a:r>
            <a:r>
              <a:rPr spc="5"/>
              <a:t> </a:t>
            </a:r>
            <a:r>
              <a:t>UPS,</a:t>
            </a:r>
            <a:r>
              <a:rPr spc="-10"/>
              <a:t> </a:t>
            </a:r>
            <a:r>
              <a:t>the</a:t>
            </a:r>
            <a:r>
              <a:rPr spc="-5"/>
              <a:t> </a:t>
            </a:r>
            <a:r>
              <a:t>UPS</a:t>
            </a:r>
            <a:r>
              <a:rPr spc="-5"/>
              <a:t> </a:t>
            </a:r>
            <a:r>
              <a:t>brandmark</a:t>
            </a:r>
            <a:r>
              <a:rPr spc="-10"/>
              <a:t> </a:t>
            </a:r>
            <a:r>
              <a:t>and</a:t>
            </a:r>
            <a:r>
              <a:rPr spc="-35"/>
              <a:t> </a:t>
            </a:r>
            <a:r>
              <a:t>the</a:t>
            </a:r>
            <a:r>
              <a:rPr spc="-5"/>
              <a:t> </a:t>
            </a:r>
            <a:r>
              <a:t>color brown</a:t>
            </a:r>
            <a:r>
              <a:rPr spc="-5"/>
              <a:t> </a:t>
            </a:r>
            <a:r>
              <a:t>are</a:t>
            </a:r>
            <a:r>
              <a:rPr spc="-5"/>
              <a:t> </a:t>
            </a:r>
            <a:r>
              <a:t>trademarks</a:t>
            </a:r>
            <a:r>
              <a:rPr spc="10"/>
              <a:t> </a:t>
            </a:r>
            <a:r>
              <a:t>of</a:t>
            </a:r>
            <a:r>
              <a:rPr spc="15"/>
              <a:t> </a:t>
            </a:r>
            <a:r>
              <a:t>United</a:t>
            </a:r>
            <a:r>
              <a:rPr spc="-30"/>
              <a:t> </a:t>
            </a:r>
            <a:r>
              <a:t>Parcel</a:t>
            </a:r>
            <a:r>
              <a:rPr spc="-10"/>
              <a:t> </a:t>
            </a:r>
            <a:r>
              <a:t>Service</a:t>
            </a:r>
            <a:r>
              <a:rPr spc="-15"/>
              <a:t> </a:t>
            </a:r>
            <a:r>
              <a:t>of</a:t>
            </a:r>
            <a:r>
              <a:rPr spc="10"/>
              <a:t> </a:t>
            </a:r>
            <a:r>
              <a:t>America,</a:t>
            </a:r>
            <a:r>
              <a:rPr spc="-15"/>
              <a:t> </a:t>
            </a:r>
            <a:r>
              <a:t>Inc.</a:t>
            </a:r>
            <a:r>
              <a:rPr spc="5"/>
              <a:t> </a:t>
            </a:r>
            <a:r>
              <a:t>All</a:t>
            </a:r>
            <a:r>
              <a:rPr spc="10"/>
              <a:t> </a:t>
            </a:r>
            <a:r>
              <a:t>rights</a:t>
            </a:r>
            <a:r>
              <a:rPr spc="-10"/>
              <a:t> 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400"/>
              </a:spcBef>
              <a:defRPr sz="1600"/>
            </a:lvl1pPr>
            <a:lvl2pPr marL="203597" indent="-203597">
              <a:spcBef>
                <a:spcPts val="1400"/>
              </a:spcBef>
              <a:buFont typeface="Arial" panose="020B0604020202020204" pitchFamily="34" charset="0"/>
              <a:buChar char="•"/>
              <a:defRPr sz="1400"/>
            </a:lvl2pPr>
            <a:lvl3pPr marL="429816" indent="-215504">
              <a:spcBef>
                <a:spcPts val="1400"/>
              </a:spcBef>
              <a:buFont typeface="Courier New" panose="02070309020205020404" pitchFamily="49" charset="0"/>
              <a:buChar char="o"/>
              <a:defRPr sz="1200"/>
            </a:lvl3pPr>
            <a:lvl4pPr>
              <a:spcBef>
                <a:spcPts val="1400"/>
              </a:spcBef>
              <a:defRPr sz="1100"/>
            </a:lvl4pPr>
            <a:lvl5pPr>
              <a:spcBef>
                <a:spcPts val="14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46D8F5-DE99-294E-92FC-0231E1EAE132}" type="datetime1">
              <a:rPr lang="en-US" smtClean="0"/>
              <a:t>8/15/2023</a:t>
            </a:fld>
            <a:endParaRPr lang="en-US"/>
          </a:p>
        </p:txBody>
      </p:sp>
      <p:sp>
        <p:nvSpPr>
          <p:cNvPr id="6" name="Slide Number Placeholder 5"/>
          <p:cNvSpPr>
            <a:spLocks noGrp="1"/>
          </p:cNvSpPr>
          <p:nvPr>
            <p:ph type="sldNum" sz="quarter" idx="12"/>
          </p:nvPr>
        </p:nvSpPr>
        <p:spPr/>
        <p:txBody>
          <a:bodyPr/>
          <a:lstStyle/>
          <a:p>
            <a:fld id="{4FA92F45-BA5D-4C7A-ACC7-D44B34072B97}" type="slidenum">
              <a:rPr lang="en-US" smtClean="0"/>
              <a:t>‹#›</a:t>
            </a:fld>
            <a:endParaRPr lang="en-US"/>
          </a:p>
        </p:txBody>
      </p:sp>
      <p:sp>
        <p:nvSpPr>
          <p:cNvPr id="8" name="Title 1">
            <a:extLst>
              <a:ext uri="{FF2B5EF4-FFF2-40B4-BE49-F238E27FC236}">
                <a16:creationId xmlns:a16="http://schemas.microsoft.com/office/drawing/2014/main" id="{1C0AA17A-B68C-1D4A-AC35-7A4A839C860C}"/>
              </a:ext>
            </a:extLst>
          </p:cNvPr>
          <p:cNvSpPr>
            <a:spLocks noGrp="1"/>
          </p:cNvSpPr>
          <p:nvPr>
            <p:ph type="title" hasCustomPrompt="1"/>
          </p:nvPr>
        </p:nvSpPr>
        <p:spPr>
          <a:xfrm>
            <a:off x="365760" y="365127"/>
            <a:ext cx="11460480" cy="383773"/>
          </a:xfrm>
          <a:prstGeom prst="rect">
            <a:avLst/>
          </a:prstGeom>
        </p:spPr>
        <p:txBody>
          <a:bodyPr/>
          <a:lstStyle>
            <a:lvl1pPr>
              <a:defRPr i="0"/>
            </a:lvl1pPr>
          </a:lstStyle>
          <a:p>
            <a:r>
              <a:rPr lang="en-US"/>
              <a:t>Agenda</a:t>
            </a:r>
          </a:p>
        </p:txBody>
      </p:sp>
      <p:cxnSp>
        <p:nvCxnSpPr>
          <p:cNvPr id="9" name="Straight Connector 8">
            <a:extLst>
              <a:ext uri="{FF2B5EF4-FFF2-40B4-BE49-F238E27FC236}">
                <a16:creationId xmlns:a16="http://schemas.microsoft.com/office/drawing/2014/main" id="{0CC6078E-B0D6-1947-BF92-2AA2EF43415A}"/>
              </a:ext>
            </a:extLst>
          </p:cNvPr>
          <p:cNvCxnSpPr>
            <a:cxnSpLocks/>
          </p:cNvCxnSpPr>
          <p:nvPr userDrawn="1"/>
        </p:nvCxnSpPr>
        <p:spPr>
          <a:xfrm>
            <a:off x="365760" y="1296637"/>
            <a:ext cx="11460480" cy="1337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6">
            <a:extLst>
              <a:ext uri="{FF2B5EF4-FFF2-40B4-BE49-F238E27FC236}">
                <a16:creationId xmlns:a16="http://schemas.microsoft.com/office/drawing/2014/main" id="{FD3D34ED-66E0-9F4F-A035-7C55E20CD57D}"/>
              </a:ext>
            </a:extLst>
          </p:cNvPr>
          <p:cNvSpPr>
            <a:spLocks noGrp="1"/>
          </p:cNvSpPr>
          <p:nvPr>
            <p:ph type="body" sz="quarter" idx="13" hasCustomPrompt="1"/>
          </p:nvPr>
        </p:nvSpPr>
        <p:spPr>
          <a:xfrm>
            <a:off x="365125" y="914400"/>
            <a:ext cx="6437313" cy="223838"/>
          </a:xfrm>
        </p:spPr>
        <p:txBody>
          <a:bodyPr/>
          <a:lstStyle>
            <a:lvl1pPr>
              <a:defRPr i="1"/>
            </a:lvl1pPr>
          </a:lstStyle>
          <a:p>
            <a:pPr lvl="0"/>
            <a:r>
              <a:rPr lang="en-US"/>
              <a:t>Sub-header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203597" indent="-203597">
              <a:buFont typeface="Arial" panose="020B0604020202020204" pitchFamily="34" charset="0"/>
              <a:buChar char="•"/>
              <a:defRPr/>
            </a:lvl2pPr>
            <a:lvl3pPr marL="429816" indent="-215504">
              <a:buFont typeface="Courier New" panose="02070309020205020404" pitchFamily="49" charset="0"/>
              <a:buChar char="o"/>
              <a:defRPr/>
            </a:lvl3pPr>
            <a:lvl5pPr marL="860822" indent="-220266">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422DEE-A56F-0441-BF23-39861221A7C6}" type="datetime1">
              <a:rPr lang="en-US" smtClean="0"/>
              <a:t>8/15/2023</a:t>
            </a:fld>
            <a:endParaRPr lang="en-US"/>
          </a:p>
        </p:txBody>
      </p:sp>
      <p:sp>
        <p:nvSpPr>
          <p:cNvPr id="6" name="Slide Number Placeholder 5"/>
          <p:cNvSpPr>
            <a:spLocks noGrp="1"/>
          </p:cNvSpPr>
          <p:nvPr>
            <p:ph type="sldNum" sz="quarter" idx="12"/>
          </p:nvPr>
        </p:nvSpPr>
        <p:spPr/>
        <p:txBody>
          <a:bodyPr/>
          <a:lstStyle/>
          <a:p>
            <a:fld id="{4FA92F45-BA5D-4C7A-ACC7-D44B34072B97}" type="slidenum">
              <a:rPr lang="en-US" smtClean="0"/>
              <a:t>‹#›</a:t>
            </a:fld>
            <a:endParaRPr lang="en-US"/>
          </a:p>
        </p:txBody>
      </p:sp>
      <p:sp>
        <p:nvSpPr>
          <p:cNvPr id="7" name="Title 1">
            <a:extLst>
              <a:ext uri="{FF2B5EF4-FFF2-40B4-BE49-F238E27FC236}">
                <a16:creationId xmlns:a16="http://schemas.microsoft.com/office/drawing/2014/main" id="{98944949-A2F0-2E4B-8D73-A80ED0217077}"/>
              </a:ext>
            </a:extLst>
          </p:cNvPr>
          <p:cNvSpPr>
            <a:spLocks noGrp="1"/>
          </p:cNvSpPr>
          <p:nvPr>
            <p:ph type="title"/>
          </p:nvPr>
        </p:nvSpPr>
        <p:spPr>
          <a:xfrm>
            <a:off x="365760" y="365127"/>
            <a:ext cx="11460480" cy="383773"/>
          </a:xfrm>
          <a:prstGeom prst="rect">
            <a:avLst/>
          </a:prstGeom>
        </p:spPr>
        <p:txBody>
          <a:bodyPr/>
          <a:lstStyle>
            <a:lvl1pPr>
              <a:defRPr i="0"/>
            </a:lvl1pPr>
          </a:lstStyle>
          <a:p>
            <a:r>
              <a:rPr lang="en-US"/>
              <a:t>Click to edit Master title style</a:t>
            </a:r>
          </a:p>
        </p:txBody>
      </p:sp>
      <p:cxnSp>
        <p:nvCxnSpPr>
          <p:cNvPr id="8" name="Straight Connector 7">
            <a:extLst>
              <a:ext uri="{FF2B5EF4-FFF2-40B4-BE49-F238E27FC236}">
                <a16:creationId xmlns:a16="http://schemas.microsoft.com/office/drawing/2014/main" id="{98243CE2-01F4-AE45-8689-FE436DED7E31}"/>
              </a:ext>
            </a:extLst>
          </p:cNvPr>
          <p:cNvCxnSpPr>
            <a:cxnSpLocks/>
          </p:cNvCxnSpPr>
          <p:nvPr userDrawn="1"/>
        </p:nvCxnSpPr>
        <p:spPr>
          <a:xfrm>
            <a:off x="365760" y="1296637"/>
            <a:ext cx="11460480" cy="1337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6">
            <a:extLst>
              <a:ext uri="{FF2B5EF4-FFF2-40B4-BE49-F238E27FC236}">
                <a16:creationId xmlns:a16="http://schemas.microsoft.com/office/drawing/2014/main" id="{6D978547-EC4D-EA4B-82A5-5837BA00A058}"/>
              </a:ext>
            </a:extLst>
          </p:cNvPr>
          <p:cNvSpPr>
            <a:spLocks noGrp="1"/>
          </p:cNvSpPr>
          <p:nvPr>
            <p:ph type="body" sz="quarter" idx="13" hasCustomPrompt="1"/>
          </p:nvPr>
        </p:nvSpPr>
        <p:spPr>
          <a:xfrm>
            <a:off x="365125" y="914400"/>
            <a:ext cx="6437313" cy="223838"/>
          </a:xfrm>
        </p:spPr>
        <p:txBody>
          <a:bodyPr/>
          <a:lstStyle>
            <a:lvl1pPr>
              <a:defRPr i="1"/>
            </a:lvl1pPr>
          </a:lstStyle>
          <a:p>
            <a:pPr lvl="0"/>
            <a:r>
              <a:rPr lang="en-US"/>
              <a:t>Sub-header</a:t>
            </a:r>
          </a:p>
        </p:txBody>
      </p:sp>
    </p:spTree>
    <p:extLst>
      <p:ext uri="{BB962C8B-B14F-4D97-AF65-F5344CB8AC3E}">
        <p14:creationId xmlns:p14="http://schemas.microsoft.com/office/powerpoint/2010/main" val="19942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with sub-header">
    <p:spTree>
      <p:nvGrpSpPr>
        <p:cNvPr id="1" name=""/>
        <p:cNvGrpSpPr/>
        <p:nvPr/>
      </p:nvGrpSpPr>
      <p:grpSpPr>
        <a:xfrm>
          <a:off x="0" y="0"/>
          <a:ext cx="0" cy="0"/>
          <a:chOff x="0" y="0"/>
          <a:chExt cx="0" cy="0"/>
        </a:xfrm>
      </p:grpSpPr>
      <p:sp>
        <p:nvSpPr>
          <p:cNvPr id="2" name="Title 1"/>
          <p:cNvSpPr>
            <a:spLocks noGrp="1"/>
          </p:cNvSpPr>
          <p:nvPr>
            <p:ph type="title"/>
          </p:nvPr>
        </p:nvSpPr>
        <p:spPr>
          <a:xfrm>
            <a:off x="365760" y="365127"/>
            <a:ext cx="11460480" cy="383773"/>
          </a:xfrm>
          <a:prstGeom prst="rect">
            <a:avLst/>
          </a:prstGeom>
        </p:spPr>
        <p:txBody>
          <a:bodyPr/>
          <a:lstStyle>
            <a:lvl1pPr>
              <a:defRPr i="0"/>
            </a:lvl1pPr>
          </a:lstStyle>
          <a:p>
            <a:r>
              <a:rPr lang="en-US"/>
              <a:t>Click to edit Master title style</a:t>
            </a:r>
          </a:p>
        </p:txBody>
      </p:sp>
      <p:sp>
        <p:nvSpPr>
          <p:cNvPr id="3" name="Content Placeholder 2"/>
          <p:cNvSpPr>
            <a:spLocks noGrp="1"/>
          </p:cNvSpPr>
          <p:nvPr>
            <p:ph idx="1"/>
          </p:nvPr>
        </p:nvSpPr>
        <p:spPr/>
        <p:txBody>
          <a:bodyPr/>
          <a:lstStyle>
            <a:lvl2pPr marL="203597" indent="-203597">
              <a:buFont typeface="Arial" panose="020B0604020202020204" pitchFamily="34" charset="0"/>
              <a:buChar char="•"/>
              <a:defRPr/>
            </a:lvl2pPr>
            <a:lvl3pPr marL="429816" indent="-215504">
              <a:buFont typeface="Courier New" panose="02070309020205020404" pitchFamily="49" charset="0"/>
              <a:buChar char="o"/>
              <a:defRPr/>
            </a:lvl3pPr>
            <a:lvl5pPr marL="860822" indent="-220266">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422DEE-A56F-0441-BF23-39861221A7C6}" type="datetime1">
              <a:rPr lang="en-US" smtClean="0"/>
              <a:t>8/15/2023</a:t>
            </a:fld>
            <a:endParaRPr lang="en-US"/>
          </a:p>
        </p:txBody>
      </p:sp>
      <p:sp>
        <p:nvSpPr>
          <p:cNvPr id="6" name="Slide Number Placeholder 5"/>
          <p:cNvSpPr>
            <a:spLocks noGrp="1"/>
          </p:cNvSpPr>
          <p:nvPr>
            <p:ph type="sldNum" sz="quarter" idx="12"/>
          </p:nvPr>
        </p:nvSpPr>
        <p:spPr/>
        <p:txBody>
          <a:bodyPr/>
          <a:lstStyle/>
          <a:p>
            <a:fld id="{4FA92F45-BA5D-4C7A-ACC7-D44B34072B97}" type="slidenum">
              <a:rPr lang="en-US" smtClean="0"/>
              <a:t>‹#›</a:t>
            </a:fld>
            <a:endParaRPr lang="en-US"/>
          </a:p>
        </p:txBody>
      </p:sp>
      <p:cxnSp>
        <p:nvCxnSpPr>
          <p:cNvPr id="9" name="Straight Connector 8">
            <a:extLst>
              <a:ext uri="{FF2B5EF4-FFF2-40B4-BE49-F238E27FC236}">
                <a16:creationId xmlns:a16="http://schemas.microsoft.com/office/drawing/2014/main" id="{C4D698AF-D077-8843-A52D-3458A77DFB3C}"/>
              </a:ext>
            </a:extLst>
          </p:cNvPr>
          <p:cNvCxnSpPr>
            <a:cxnSpLocks/>
          </p:cNvCxnSpPr>
          <p:nvPr userDrawn="1"/>
        </p:nvCxnSpPr>
        <p:spPr>
          <a:xfrm>
            <a:off x="365760" y="1296637"/>
            <a:ext cx="11460480" cy="1337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05C855F1-1239-8246-8AE3-00D1D930B062}"/>
              </a:ext>
            </a:extLst>
          </p:cNvPr>
          <p:cNvSpPr>
            <a:spLocks noGrp="1"/>
          </p:cNvSpPr>
          <p:nvPr>
            <p:ph type="body" sz="quarter" idx="13" hasCustomPrompt="1"/>
          </p:nvPr>
        </p:nvSpPr>
        <p:spPr>
          <a:xfrm>
            <a:off x="365125" y="914400"/>
            <a:ext cx="6437313" cy="223838"/>
          </a:xfrm>
        </p:spPr>
        <p:txBody>
          <a:bodyPr/>
          <a:lstStyle>
            <a:lvl1pPr>
              <a:defRPr i="1"/>
            </a:lvl1pPr>
          </a:lstStyle>
          <a:p>
            <a:pPr lvl="0"/>
            <a:r>
              <a:rPr lang="en-US"/>
              <a:t>Sub-header</a:t>
            </a:r>
          </a:p>
        </p:txBody>
      </p:sp>
    </p:spTree>
    <p:extLst>
      <p:ext uri="{BB962C8B-B14F-4D97-AF65-F5344CB8AC3E}">
        <p14:creationId xmlns:p14="http://schemas.microsoft.com/office/powerpoint/2010/main" val="55713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29200" y="1828800"/>
            <a:ext cx="6400800" cy="3044952"/>
          </a:xfrm>
          <a:prstGeom prst="rect">
            <a:avLst/>
          </a:prstGeom>
        </p:spPr>
        <p:txBody>
          <a:bodyPr anchor="ctr"/>
          <a:lstStyle>
            <a:lvl1pPr>
              <a:defRPr sz="3000" b="1">
                <a:solidFill>
                  <a:schemeClr val="tx2"/>
                </a:solidFill>
              </a:defRPr>
            </a:lvl1pPr>
          </a:lstStyle>
          <a:p>
            <a:r>
              <a:rPr lang="en-US"/>
              <a:t>Click to edit title style</a:t>
            </a:r>
          </a:p>
        </p:txBody>
      </p:sp>
      <p:sp>
        <p:nvSpPr>
          <p:cNvPr id="7" name="Picture Placeholder 6">
            <a:extLst>
              <a:ext uri="{FF2B5EF4-FFF2-40B4-BE49-F238E27FC236}">
                <a16:creationId xmlns:a16="http://schemas.microsoft.com/office/drawing/2014/main" id="{974C7081-0C70-8A47-B1DC-61732F26001D}"/>
              </a:ext>
            </a:extLst>
          </p:cNvPr>
          <p:cNvSpPr>
            <a:spLocks noGrp="1"/>
          </p:cNvSpPr>
          <p:nvPr>
            <p:ph type="pic" sz="quarter" idx="17"/>
          </p:nvPr>
        </p:nvSpPr>
        <p:spPr>
          <a:xfrm>
            <a:off x="0" y="0"/>
            <a:ext cx="4240213" cy="6858000"/>
          </a:xfrm>
        </p:spPr>
        <p:txBody>
          <a:bodyPr/>
          <a:lstStyle/>
          <a:p>
            <a:r>
              <a:rPr lang="en-US"/>
              <a:t>Click icon to add picture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 y="1459003"/>
            <a:ext cx="5654040" cy="4488144"/>
          </a:xfrm>
        </p:spPr>
        <p:txBody>
          <a:bodyPr/>
          <a:lstStyle>
            <a:lvl1pPr>
              <a:defRPr sz="2000" cap="none" baseline="0"/>
            </a:lvl1pPr>
            <a:lvl2pPr marL="203597" indent="-203597">
              <a:buFont typeface="Arial" panose="020B0604020202020204" pitchFamily="34" charset="0"/>
              <a:buChar char="•"/>
              <a:defRPr sz="1800"/>
            </a:lvl2pPr>
            <a:lvl3pPr marL="429816" indent="-215504">
              <a:buFont typeface="Courier New" panose="02070309020205020404" pitchFamily="49" charset="0"/>
              <a:buChar char="o"/>
              <a:defRPr sz="1600"/>
            </a:lvl3pPr>
            <a:lvl4pPr marL="645319" indent="-215504">
              <a:buFont typeface="Wingdings" pitchFamily="2" charset="2"/>
              <a:buChar cha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p>
            <a:fld id="{6FA09199-60BA-C348-935D-094B17E64540}" type="datetime1">
              <a:rPr lang="en-US" smtClean="0"/>
              <a:t>8/15/2023</a:t>
            </a:fld>
            <a:endParaRPr lang="en-US"/>
          </a:p>
        </p:txBody>
      </p:sp>
      <p:sp>
        <p:nvSpPr>
          <p:cNvPr id="7" name="Slide Number Placeholder 6"/>
          <p:cNvSpPr>
            <a:spLocks noGrp="1"/>
          </p:cNvSpPr>
          <p:nvPr>
            <p:ph type="sldNum" sz="quarter" idx="12"/>
          </p:nvPr>
        </p:nvSpPr>
        <p:spPr/>
        <p:txBody>
          <a:bodyPr/>
          <a:lstStyle/>
          <a:p>
            <a:fld id="{4FA92F45-BA5D-4C7A-ACC7-D44B34072B97}" type="slidenum">
              <a:rPr lang="en-US" smtClean="0"/>
              <a:t>‹#›</a:t>
            </a:fld>
            <a:endParaRPr lang="en-US"/>
          </a:p>
        </p:txBody>
      </p:sp>
      <p:sp>
        <p:nvSpPr>
          <p:cNvPr id="9" name="Content Placeholder 2">
            <a:extLst>
              <a:ext uri="{FF2B5EF4-FFF2-40B4-BE49-F238E27FC236}">
                <a16:creationId xmlns:a16="http://schemas.microsoft.com/office/drawing/2014/main" id="{DAAFFE1F-B3A0-624E-9E2C-E0D0999C3B6A}"/>
              </a:ext>
            </a:extLst>
          </p:cNvPr>
          <p:cNvSpPr>
            <a:spLocks noGrp="1"/>
          </p:cNvSpPr>
          <p:nvPr>
            <p:ph sz="half" idx="13"/>
          </p:nvPr>
        </p:nvSpPr>
        <p:spPr>
          <a:xfrm>
            <a:off x="6172200" y="1459003"/>
            <a:ext cx="5654040" cy="4488144"/>
          </a:xfrm>
        </p:spPr>
        <p:txBody>
          <a:bodyPr/>
          <a:lstStyle>
            <a:lvl1pPr>
              <a:defRPr sz="2000" cap="none" baseline="0"/>
            </a:lvl1pPr>
            <a:lvl2pPr marL="203597" indent="-203597">
              <a:buFont typeface="Arial" panose="020B0604020202020204" pitchFamily="34" charset="0"/>
              <a:buChar char="•"/>
              <a:defRPr sz="1800"/>
            </a:lvl2pPr>
            <a:lvl3pPr marL="429816" indent="-215504">
              <a:buFont typeface="Courier New" panose="02070309020205020404" pitchFamily="49" charset="0"/>
              <a:buChar char="o"/>
              <a:defRPr sz="1600"/>
            </a:lvl3pPr>
            <a:lvl4pPr marL="645319" indent="-215504">
              <a:buFont typeface="Wingdings" pitchFamily="2" charset="2"/>
              <a:buChar cha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itle 1">
            <a:extLst>
              <a:ext uri="{FF2B5EF4-FFF2-40B4-BE49-F238E27FC236}">
                <a16:creationId xmlns:a16="http://schemas.microsoft.com/office/drawing/2014/main" id="{74560685-FDE5-284D-A692-82A56EDECEA3}"/>
              </a:ext>
            </a:extLst>
          </p:cNvPr>
          <p:cNvSpPr>
            <a:spLocks noGrp="1"/>
          </p:cNvSpPr>
          <p:nvPr>
            <p:ph type="title"/>
          </p:nvPr>
        </p:nvSpPr>
        <p:spPr>
          <a:xfrm>
            <a:off x="365760" y="365127"/>
            <a:ext cx="11460480" cy="383773"/>
          </a:xfrm>
          <a:prstGeom prst="rect">
            <a:avLst/>
          </a:prstGeom>
        </p:spPr>
        <p:txBody>
          <a:bodyPr/>
          <a:lstStyle>
            <a:lvl1pPr>
              <a:defRPr i="0"/>
            </a:lvl1pPr>
          </a:lstStyle>
          <a:p>
            <a:r>
              <a:rPr lang="en-US"/>
              <a:t>Click to edit Master title style</a:t>
            </a:r>
          </a:p>
        </p:txBody>
      </p:sp>
      <p:cxnSp>
        <p:nvCxnSpPr>
          <p:cNvPr id="11" name="Straight Connector 10">
            <a:extLst>
              <a:ext uri="{FF2B5EF4-FFF2-40B4-BE49-F238E27FC236}">
                <a16:creationId xmlns:a16="http://schemas.microsoft.com/office/drawing/2014/main" id="{474192B8-DBCD-DF4C-9A53-12505F0D6806}"/>
              </a:ext>
            </a:extLst>
          </p:cNvPr>
          <p:cNvCxnSpPr>
            <a:cxnSpLocks/>
          </p:cNvCxnSpPr>
          <p:nvPr userDrawn="1"/>
        </p:nvCxnSpPr>
        <p:spPr>
          <a:xfrm>
            <a:off x="365760" y="1296637"/>
            <a:ext cx="11460480" cy="1337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1042818D-E1C4-EB4D-9C86-908BA043327E}"/>
              </a:ext>
            </a:extLst>
          </p:cNvPr>
          <p:cNvSpPr>
            <a:spLocks noGrp="1"/>
          </p:cNvSpPr>
          <p:nvPr>
            <p:ph type="body" sz="quarter" idx="14" hasCustomPrompt="1"/>
          </p:nvPr>
        </p:nvSpPr>
        <p:spPr>
          <a:xfrm>
            <a:off x="365125" y="914400"/>
            <a:ext cx="6437313" cy="223838"/>
          </a:xfrm>
        </p:spPr>
        <p:txBody>
          <a:bodyPr/>
          <a:lstStyle>
            <a:lvl1pPr>
              <a:defRPr i="1"/>
            </a:lvl1pPr>
          </a:lstStyle>
          <a:p>
            <a:pPr lvl="0"/>
            <a:r>
              <a:rPr lang="en-US"/>
              <a:t>Sub-header</a:t>
            </a:r>
          </a:p>
        </p:txBody>
      </p:sp>
    </p:spTree>
    <p:extLst>
      <p:ext uri="{BB962C8B-B14F-4D97-AF65-F5344CB8AC3E}">
        <p14:creationId xmlns:p14="http://schemas.microsoft.com/office/powerpoint/2010/main" val="378323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88F4FB-27CD-4440-BA1D-163D933F4CC3}" type="datetime1">
              <a:rPr lang="en-US" smtClean="0"/>
              <a:t>8/15/2023</a:t>
            </a:fld>
            <a:endParaRPr lang="en-US"/>
          </a:p>
        </p:txBody>
      </p:sp>
      <p:sp>
        <p:nvSpPr>
          <p:cNvPr id="5" name="Slide Number Placeholder 4"/>
          <p:cNvSpPr>
            <a:spLocks noGrp="1"/>
          </p:cNvSpPr>
          <p:nvPr>
            <p:ph type="sldNum" sz="quarter" idx="12"/>
          </p:nvPr>
        </p:nvSpPr>
        <p:spPr/>
        <p:txBody>
          <a:bodyPr/>
          <a:lstStyle/>
          <a:p>
            <a:fld id="{4FA92F45-BA5D-4C7A-ACC7-D44B34072B97}" type="slidenum">
              <a:rPr lang="en-US" smtClean="0"/>
              <a:t>‹#›</a:t>
            </a:fld>
            <a:endParaRPr lang="en-US"/>
          </a:p>
        </p:txBody>
      </p:sp>
      <p:sp>
        <p:nvSpPr>
          <p:cNvPr id="7" name="Title 1">
            <a:extLst>
              <a:ext uri="{FF2B5EF4-FFF2-40B4-BE49-F238E27FC236}">
                <a16:creationId xmlns:a16="http://schemas.microsoft.com/office/drawing/2014/main" id="{2AE73762-A30B-2043-957B-DA9EF6927E78}"/>
              </a:ext>
            </a:extLst>
          </p:cNvPr>
          <p:cNvSpPr>
            <a:spLocks noGrp="1"/>
          </p:cNvSpPr>
          <p:nvPr>
            <p:ph type="title"/>
          </p:nvPr>
        </p:nvSpPr>
        <p:spPr>
          <a:xfrm>
            <a:off x="365760" y="365127"/>
            <a:ext cx="11460480" cy="383773"/>
          </a:xfrm>
        </p:spPr>
        <p:txBody>
          <a:bodyPr/>
          <a:lstStyle>
            <a:lvl1pPr>
              <a:defRPr i="0"/>
            </a:lvl1pPr>
          </a:lstStyle>
          <a:p>
            <a:r>
              <a:rPr lang="en-US"/>
              <a:t>Click to edit Master title style</a:t>
            </a:r>
          </a:p>
        </p:txBody>
      </p:sp>
      <p:cxnSp>
        <p:nvCxnSpPr>
          <p:cNvPr id="8" name="Straight Connector 7">
            <a:extLst>
              <a:ext uri="{FF2B5EF4-FFF2-40B4-BE49-F238E27FC236}">
                <a16:creationId xmlns:a16="http://schemas.microsoft.com/office/drawing/2014/main" id="{58883E64-2582-244A-8F42-89066716303F}"/>
              </a:ext>
            </a:extLst>
          </p:cNvPr>
          <p:cNvCxnSpPr>
            <a:cxnSpLocks/>
          </p:cNvCxnSpPr>
          <p:nvPr userDrawn="1"/>
        </p:nvCxnSpPr>
        <p:spPr>
          <a:xfrm>
            <a:off x="365760" y="1296637"/>
            <a:ext cx="11460480" cy="1337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6">
            <a:extLst>
              <a:ext uri="{FF2B5EF4-FFF2-40B4-BE49-F238E27FC236}">
                <a16:creationId xmlns:a16="http://schemas.microsoft.com/office/drawing/2014/main" id="{B1F06203-FA62-3340-826C-5D73E391DE04}"/>
              </a:ext>
            </a:extLst>
          </p:cNvPr>
          <p:cNvSpPr>
            <a:spLocks noGrp="1"/>
          </p:cNvSpPr>
          <p:nvPr>
            <p:ph type="body" sz="quarter" idx="13" hasCustomPrompt="1"/>
          </p:nvPr>
        </p:nvSpPr>
        <p:spPr>
          <a:xfrm>
            <a:off x="365125" y="914400"/>
            <a:ext cx="6437313" cy="223838"/>
          </a:xfrm>
        </p:spPr>
        <p:txBody>
          <a:bodyPr/>
          <a:lstStyle>
            <a:lvl1pPr>
              <a:defRPr i="1"/>
            </a:lvl1pPr>
          </a:lstStyle>
          <a:p>
            <a:pPr lvl="0"/>
            <a:r>
              <a:rPr lang="en-US"/>
              <a:t>Sub-header</a:t>
            </a:r>
          </a:p>
        </p:txBody>
      </p:sp>
    </p:spTree>
    <p:extLst>
      <p:ext uri="{BB962C8B-B14F-4D97-AF65-F5344CB8AC3E}">
        <p14:creationId xmlns:p14="http://schemas.microsoft.com/office/powerpoint/2010/main" val="77357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49E938E-D7A6-DB46-981C-C09B061CFC2B}"/>
              </a:ext>
            </a:extLst>
          </p:cNvPr>
          <p:cNvSpPr>
            <a:spLocks noGrp="1"/>
          </p:cNvSpPr>
          <p:nvPr>
            <p:ph type="dt" sz="half" idx="10"/>
          </p:nvPr>
        </p:nvSpPr>
        <p:spPr>
          <a:xfrm>
            <a:off x="458124" y="6491339"/>
            <a:ext cx="2127135" cy="277002"/>
          </a:xfrm>
        </p:spPr>
        <p:txBody>
          <a:bodyPr/>
          <a:lstStyle/>
          <a:p>
            <a:fld id="{0788F4FB-27CD-4440-BA1D-163D933F4CC3}" type="datetime1">
              <a:rPr lang="en-US" smtClean="0"/>
              <a:t>8/15/2023</a:t>
            </a:fld>
            <a:endParaRPr lang="en-US"/>
          </a:p>
        </p:txBody>
      </p:sp>
      <p:sp>
        <p:nvSpPr>
          <p:cNvPr id="3" name="Slide Number Placeholder 4">
            <a:extLst>
              <a:ext uri="{FF2B5EF4-FFF2-40B4-BE49-F238E27FC236}">
                <a16:creationId xmlns:a16="http://schemas.microsoft.com/office/drawing/2014/main" id="{C79802D6-AA84-F148-8226-92CC49B218AC}"/>
              </a:ext>
            </a:extLst>
          </p:cNvPr>
          <p:cNvSpPr>
            <a:spLocks noGrp="1"/>
          </p:cNvSpPr>
          <p:nvPr>
            <p:ph type="sldNum" sz="quarter" idx="12"/>
          </p:nvPr>
        </p:nvSpPr>
        <p:spPr>
          <a:xfrm>
            <a:off x="11287760" y="6491339"/>
            <a:ext cx="538480" cy="277002"/>
          </a:xfrm>
        </p:spPr>
        <p:txBody>
          <a:bodyPr/>
          <a:lstStyle/>
          <a:p>
            <a:fld id="{4FA92F45-BA5D-4C7A-ACC7-D44B34072B97}" type="slidenum">
              <a:rPr lang="en-US" smtClean="0"/>
              <a:t>‹#›</a:t>
            </a:fld>
            <a:endParaRPr lang="en-US"/>
          </a:p>
        </p:txBody>
      </p:sp>
    </p:spTree>
    <p:extLst>
      <p:ext uri="{BB962C8B-B14F-4D97-AF65-F5344CB8AC3E}">
        <p14:creationId xmlns:p14="http://schemas.microsoft.com/office/powerpoint/2010/main" val="238944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Rectangle 7"/>
          <p:cNvSpPr/>
          <p:nvPr userDrawn="1"/>
        </p:nvSpPr>
        <p:spPr>
          <a:xfrm>
            <a:off x="0" y="0"/>
            <a:ext cx="5892800" cy="6234545"/>
          </a:xfrm>
          <a:prstGeom prst="rect">
            <a:avLst/>
          </a:prstGeom>
          <a:solidFill>
            <a:srgbClr val="3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p:cNvSpPr>
            <a:spLocks noGrp="1"/>
          </p:cNvSpPr>
          <p:nvPr>
            <p:ph type="title" hasCustomPrompt="1"/>
          </p:nvPr>
        </p:nvSpPr>
        <p:spPr>
          <a:xfrm>
            <a:off x="365760" y="2317172"/>
            <a:ext cx="5135155" cy="1600200"/>
          </a:xfrm>
          <a:prstGeom prst="rect">
            <a:avLst/>
          </a:prstGeom>
        </p:spPr>
        <p:txBody>
          <a:bodyPr anchor="ctr"/>
          <a:lstStyle>
            <a:lvl1pPr algn="ctr">
              <a:defRPr sz="2400">
                <a:solidFill>
                  <a:schemeClr val="bg1"/>
                </a:solidFill>
              </a:defRPr>
            </a:lvl1pPr>
          </a:lstStyle>
          <a:p>
            <a:r>
              <a:rPr lang="en-US"/>
              <a:t>Click to edit title</a:t>
            </a:r>
          </a:p>
        </p:txBody>
      </p:sp>
      <p:sp>
        <p:nvSpPr>
          <p:cNvPr id="3" name="Content Placeholder 2"/>
          <p:cNvSpPr>
            <a:spLocks noGrp="1"/>
          </p:cNvSpPr>
          <p:nvPr>
            <p:ph idx="1"/>
          </p:nvPr>
        </p:nvSpPr>
        <p:spPr>
          <a:xfrm>
            <a:off x="6258560" y="905091"/>
            <a:ext cx="5567680" cy="4424362"/>
          </a:xfrm>
        </p:spPr>
        <p:txBody>
          <a:bodyPr vert="horz" lIns="0" tIns="0" rIns="0" bIns="0" rtlCol="0" anchor="ctr">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ACBF8C-A4CB-614A-B766-02507D26F7B1}" type="datetime1">
              <a:rPr lang="en-US" smtClean="0"/>
              <a:t>8/15/2023</a:t>
            </a:fld>
            <a:endParaRPr lang="en-US"/>
          </a:p>
        </p:txBody>
      </p:sp>
      <p:sp>
        <p:nvSpPr>
          <p:cNvPr id="7" name="Slide Number Placeholder 6"/>
          <p:cNvSpPr>
            <a:spLocks noGrp="1"/>
          </p:cNvSpPr>
          <p:nvPr>
            <p:ph type="sldNum" sz="quarter" idx="12"/>
          </p:nvPr>
        </p:nvSpPr>
        <p:spPr/>
        <p:txBody>
          <a:bodyPr/>
          <a:lstStyle/>
          <a:p>
            <a:fld id="{4FA92F45-BA5D-4C7A-ACC7-D44B34072B97}" type="slidenum">
              <a:rPr lang="en-US" smtClean="0"/>
              <a:t>‹#›</a:t>
            </a:fld>
            <a:endParaRPr lang="en-US"/>
          </a:p>
        </p:txBody>
      </p:sp>
    </p:spTree>
    <p:extLst>
      <p:ext uri="{BB962C8B-B14F-4D97-AF65-F5344CB8AC3E}">
        <p14:creationId xmlns:p14="http://schemas.microsoft.com/office/powerpoint/2010/main" val="70723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97555"/>
            <a:ext cx="12192000" cy="460445"/>
          </a:xfrm>
          <a:prstGeom prst="rect">
            <a:avLst/>
          </a:prstGeom>
          <a:solidFill>
            <a:srgbClr val="DFD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Placeholder 1"/>
          <p:cNvSpPr>
            <a:spLocks noGrp="1"/>
          </p:cNvSpPr>
          <p:nvPr>
            <p:ph type="title"/>
          </p:nvPr>
        </p:nvSpPr>
        <p:spPr>
          <a:xfrm>
            <a:off x="365760" y="365127"/>
            <a:ext cx="11460480" cy="944881"/>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365760" y="1455951"/>
            <a:ext cx="11460480" cy="448765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8124" y="6491339"/>
            <a:ext cx="2127135" cy="277002"/>
          </a:xfrm>
          <a:prstGeom prst="rect">
            <a:avLst/>
          </a:prstGeom>
        </p:spPr>
        <p:txBody>
          <a:bodyPr vert="horz" lIns="0" tIns="0" rIns="0" bIns="0" rtlCol="0" anchor="ctr">
            <a:noAutofit/>
          </a:bodyPr>
          <a:lstStyle>
            <a:lvl1pPr algn="l">
              <a:defRPr sz="750">
                <a:solidFill>
                  <a:srgbClr val="8C8585"/>
                </a:solidFill>
              </a:defRPr>
            </a:lvl1pPr>
          </a:lstStyle>
          <a:p>
            <a:fld id="{5AD76903-2DE8-DF49-94B4-2FAB59A2441B}" type="datetime1">
              <a:rPr lang="en-US" smtClean="0"/>
              <a:pPr/>
              <a:t>8/15/2023</a:t>
            </a:fld>
            <a:endParaRPr lang="en-US"/>
          </a:p>
        </p:txBody>
      </p:sp>
      <p:sp>
        <p:nvSpPr>
          <p:cNvPr id="6" name="Slide Number Placeholder 5"/>
          <p:cNvSpPr>
            <a:spLocks noGrp="1"/>
          </p:cNvSpPr>
          <p:nvPr>
            <p:ph type="sldNum" sz="quarter" idx="4"/>
          </p:nvPr>
        </p:nvSpPr>
        <p:spPr>
          <a:xfrm>
            <a:off x="11287760" y="6491339"/>
            <a:ext cx="538480" cy="277002"/>
          </a:xfrm>
          <a:prstGeom prst="rect">
            <a:avLst/>
          </a:prstGeom>
        </p:spPr>
        <p:txBody>
          <a:bodyPr vert="horz" lIns="0" tIns="0" rIns="0" bIns="0" rtlCol="0" anchor="ctr">
            <a:noAutofit/>
          </a:bodyPr>
          <a:lstStyle>
            <a:lvl1pPr algn="r">
              <a:defRPr sz="750">
                <a:solidFill>
                  <a:srgbClr val="8C8585"/>
                </a:solidFill>
              </a:defRPr>
            </a:lvl1pPr>
          </a:lstStyle>
          <a:p>
            <a:fld id="{4FA92F45-BA5D-4C7A-ACC7-D44B34072B97}" type="slidenum">
              <a:rPr lang="en-US" smtClean="0"/>
              <a:pPr/>
              <a:t>‹#›</a:t>
            </a:fld>
            <a:endParaRPr lang="en-US"/>
          </a:p>
        </p:txBody>
      </p:sp>
      <p:sp>
        <p:nvSpPr>
          <p:cNvPr id="8" name="TextBox 7"/>
          <p:cNvSpPr txBox="1"/>
          <p:nvPr/>
        </p:nvSpPr>
        <p:spPr>
          <a:xfrm>
            <a:off x="2585259" y="6537283"/>
            <a:ext cx="7021484" cy="230832"/>
          </a:xfrm>
          <a:prstGeom prst="rect">
            <a:avLst/>
          </a:prstGeom>
          <a:noFill/>
        </p:spPr>
        <p:txBody>
          <a:bodyPr wrap="square" rtlCol="0">
            <a:spAutoFit/>
          </a:bodyPr>
          <a:lstStyle/>
          <a:p>
            <a:pPr algn="ctr"/>
            <a:r>
              <a:rPr lang="en-US" sz="450">
                <a:solidFill>
                  <a:srgbClr val="595555"/>
                </a:solidFill>
              </a:rPr>
              <a:t>Proprietary and Confidential: This presentation may not be used or disclosed to other than employees or customers, unless expressly authorized by UPS.</a:t>
            </a:r>
            <a:br>
              <a:rPr lang="en-US" sz="450">
                <a:solidFill>
                  <a:srgbClr val="595555"/>
                </a:solidFill>
              </a:rPr>
            </a:br>
            <a:r>
              <a:rPr lang="en-US" sz="450">
                <a:solidFill>
                  <a:srgbClr val="595555"/>
                </a:solidFill>
              </a:rPr>
              <a:t>© 2020 United Parcel Service of America, Inc. UPS, the UPS brandmark, and the color dark brown tone are trademarks of United Parcel Service of America, Inc. All rights reserved.</a:t>
            </a:r>
          </a:p>
        </p:txBody>
      </p:sp>
    </p:spTree>
    <p:extLst>
      <p:ext uri="{BB962C8B-B14F-4D97-AF65-F5344CB8AC3E}">
        <p14:creationId xmlns:p14="http://schemas.microsoft.com/office/powerpoint/2010/main" val="1675291412"/>
      </p:ext>
    </p:extLst>
  </p:cSld>
  <p:clrMap bg1="lt1" tx1="dk1" bg2="lt2" tx2="dk2" accent1="accent1" accent2="accent2" accent3="accent3" accent4="accent4" accent5="accent5" accent6="accent6" hlink="hlink" folHlink="folHlink"/>
  <p:sldLayoutIdLst>
    <p:sldLayoutId id="2147483694" r:id="rId1"/>
    <p:sldLayoutId id="2147483697" r:id="rId2"/>
    <p:sldLayoutId id="2147483675" r:id="rId3"/>
    <p:sldLayoutId id="2147483705" r:id="rId4"/>
    <p:sldLayoutId id="2147483703" r:id="rId5"/>
    <p:sldLayoutId id="2147483682" r:id="rId6"/>
    <p:sldLayoutId id="2147483683" r:id="rId7"/>
    <p:sldLayoutId id="2147483684" r:id="rId8"/>
    <p:sldLayoutId id="2147483685" r:id="rId9"/>
    <p:sldLayoutId id="2147483686" r:id="rId10"/>
    <p:sldLayoutId id="2147483704" r:id="rId11"/>
    <p:sldLayoutId id="214748370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685800" rtl="0" eaLnBrk="1" latinLnBrk="0" hangingPunct="1">
        <a:lnSpc>
          <a:spcPct val="100000"/>
        </a:lnSpc>
        <a:spcBef>
          <a:spcPct val="0"/>
        </a:spcBef>
        <a:buNone/>
        <a:defRPr sz="2200" b="1" i="0" kern="1200">
          <a:solidFill>
            <a:srgbClr val="595555"/>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0000"/>
        </a:lnSpc>
        <a:spcBef>
          <a:spcPts val="1000"/>
        </a:spcBef>
        <a:buFont typeface="Arial"/>
        <a:buNone/>
        <a:defRPr sz="1800" kern="1200" cap="none" baseline="0">
          <a:solidFill>
            <a:schemeClr val="tx2"/>
          </a:solidFill>
          <a:latin typeface="+mn-lt"/>
          <a:ea typeface="+mn-ea"/>
          <a:cs typeface="+mn-cs"/>
        </a:defRPr>
      </a:lvl1pPr>
      <a:lvl2pPr marL="203597" indent="-203597" algn="l" defTabSz="685800" rtl="0" eaLnBrk="1" latinLnBrk="0" hangingPunct="1">
        <a:lnSpc>
          <a:spcPct val="100000"/>
        </a:lnSpc>
        <a:spcBef>
          <a:spcPts val="1000"/>
        </a:spcBef>
        <a:buClr>
          <a:schemeClr val="tx2"/>
        </a:buClr>
        <a:buFont typeface="Arial" panose="020B0604020202020204" pitchFamily="34" charset="0"/>
        <a:buChar char="•"/>
        <a:tabLst/>
        <a:defRPr sz="1600" kern="1200">
          <a:solidFill>
            <a:schemeClr val="tx2"/>
          </a:solidFill>
          <a:latin typeface="+mn-lt"/>
          <a:ea typeface="+mn-ea"/>
          <a:cs typeface="+mn-cs"/>
        </a:defRPr>
      </a:lvl2pPr>
      <a:lvl3pPr marL="429816" indent="-215504" algn="l" defTabSz="685800" rtl="0" eaLnBrk="1" latinLnBrk="0" hangingPunct="1">
        <a:lnSpc>
          <a:spcPct val="100000"/>
        </a:lnSpc>
        <a:spcBef>
          <a:spcPts val="1000"/>
        </a:spcBef>
        <a:buClr>
          <a:schemeClr val="tx2"/>
        </a:buClr>
        <a:buFont typeface="Courier New" panose="02070309020205020404" pitchFamily="49" charset="0"/>
        <a:buChar char="o"/>
        <a:tabLst/>
        <a:defRPr sz="1400" kern="1200">
          <a:solidFill>
            <a:schemeClr val="tx2"/>
          </a:solidFill>
          <a:latin typeface="+mn-lt"/>
          <a:ea typeface="+mn-ea"/>
          <a:cs typeface="+mn-cs"/>
        </a:defRPr>
      </a:lvl3pPr>
      <a:lvl4pPr marL="645319" indent="-215504" algn="l" defTabSz="685800" rtl="0" eaLnBrk="1" latinLnBrk="0" hangingPunct="1">
        <a:lnSpc>
          <a:spcPct val="100000"/>
        </a:lnSpc>
        <a:spcBef>
          <a:spcPts val="1000"/>
        </a:spcBef>
        <a:buClr>
          <a:schemeClr val="tx2"/>
        </a:buClr>
        <a:buFont typeface="Wingdings" charset="2"/>
        <a:buChar char="§"/>
        <a:tabLst/>
        <a:defRPr sz="1200" kern="1200">
          <a:solidFill>
            <a:schemeClr val="tx2"/>
          </a:solidFill>
          <a:latin typeface="+mn-lt"/>
          <a:ea typeface="+mn-ea"/>
          <a:cs typeface="+mn-cs"/>
        </a:defRPr>
      </a:lvl4pPr>
      <a:lvl5pPr marL="860822" indent="-220266" algn="l" defTabSz="685800" rtl="0" eaLnBrk="1" latinLnBrk="0" hangingPunct="1">
        <a:lnSpc>
          <a:spcPct val="100000"/>
        </a:lnSpc>
        <a:spcBef>
          <a:spcPts val="1000"/>
        </a:spcBef>
        <a:buClr>
          <a:schemeClr val="tx2"/>
        </a:buClr>
        <a:buFont typeface="Arial" panose="020B0604020202020204" pitchFamily="34" charset="0"/>
        <a:buChar char="•"/>
        <a:tabLst/>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3059" y="330834"/>
            <a:ext cx="4349115" cy="391159"/>
          </a:xfrm>
          <a:prstGeom prst="rect">
            <a:avLst/>
          </a:prstGeom>
        </p:spPr>
        <p:txBody>
          <a:bodyPr wrap="square" lIns="0" tIns="0" rIns="0" bIns="0">
            <a:spAutoFit/>
          </a:bodyPr>
          <a:lstStyle>
            <a:lvl1pPr>
              <a:defRPr sz="2400" b="1" i="0">
                <a:solidFill>
                  <a:srgbClr val="404040"/>
                </a:solidFill>
                <a:latin typeface="Georgia"/>
                <a:cs typeface="Georgia"/>
              </a:defRPr>
            </a:lvl1pPr>
          </a:lstStyle>
          <a:p>
            <a:endParaRPr/>
          </a:p>
        </p:txBody>
      </p:sp>
      <p:sp>
        <p:nvSpPr>
          <p:cNvPr id="3" name="Holder 3"/>
          <p:cNvSpPr>
            <a:spLocks noGrp="1"/>
          </p:cNvSpPr>
          <p:nvPr>
            <p:ph type="body" idx="1"/>
          </p:nvPr>
        </p:nvSpPr>
        <p:spPr>
          <a:xfrm>
            <a:off x="364642" y="2780056"/>
            <a:ext cx="5153025" cy="14732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654301" y="6570059"/>
            <a:ext cx="9330055" cy="95884"/>
          </a:xfrm>
          <a:prstGeom prst="rect">
            <a:avLst/>
          </a:prstGeom>
        </p:spPr>
        <p:txBody>
          <a:bodyPr wrap="square" lIns="0" tIns="0" rIns="0" bIns="0">
            <a:spAutoFit/>
          </a:bodyPr>
          <a:lstStyle>
            <a:lvl1pPr>
              <a:defRPr sz="450" b="0" i="0">
                <a:solidFill>
                  <a:srgbClr val="585454"/>
                </a:solidFill>
                <a:latin typeface="Verdana"/>
                <a:cs typeface="Verdana"/>
              </a:defRPr>
            </a:lvl1pPr>
          </a:lstStyle>
          <a:p>
            <a:pPr marL="12700">
              <a:lnSpc>
                <a:spcPct val="100000"/>
              </a:lnSpc>
              <a:spcBef>
                <a:spcPts val="105"/>
              </a:spcBef>
            </a:pPr>
            <a:r>
              <a:rPr spc="-10"/>
              <a:t>Proprietary</a:t>
            </a:r>
            <a:r>
              <a:rPr spc="-30"/>
              <a:t> </a:t>
            </a:r>
            <a:r>
              <a:t>and</a:t>
            </a:r>
            <a:r>
              <a:rPr spc="-5"/>
              <a:t> </a:t>
            </a:r>
            <a:r>
              <a:t>Confidential:</a:t>
            </a:r>
            <a:r>
              <a:rPr spc="-20"/>
              <a:t> </a:t>
            </a:r>
            <a:r>
              <a:t>This</a:t>
            </a:r>
            <a:r>
              <a:rPr spc="20"/>
              <a:t> </a:t>
            </a:r>
            <a:r>
              <a:t>presentation</a:t>
            </a:r>
            <a:r>
              <a:rPr spc="-25"/>
              <a:t> </a:t>
            </a:r>
            <a:r>
              <a:t>may not</a:t>
            </a:r>
            <a:r>
              <a:rPr spc="5"/>
              <a:t> </a:t>
            </a:r>
            <a:r>
              <a:t>be</a:t>
            </a:r>
            <a:r>
              <a:rPr spc="-15"/>
              <a:t> </a:t>
            </a:r>
            <a:r>
              <a:t>used</a:t>
            </a:r>
            <a:r>
              <a:rPr spc="-15"/>
              <a:t> </a:t>
            </a:r>
            <a:r>
              <a:t>or disclosed</a:t>
            </a:r>
            <a:r>
              <a:rPr spc="-20"/>
              <a:t> </a:t>
            </a:r>
            <a:r>
              <a:t>to</a:t>
            </a:r>
            <a:r>
              <a:rPr spc="5"/>
              <a:t> </a:t>
            </a:r>
            <a:r>
              <a:t>other</a:t>
            </a:r>
            <a:r>
              <a:rPr spc="-20"/>
              <a:t> </a:t>
            </a:r>
            <a:r>
              <a:t>than</a:t>
            </a:r>
            <a:r>
              <a:rPr spc="5"/>
              <a:t> </a:t>
            </a:r>
            <a:r>
              <a:rPr spc="-10"/>
              <a:t>employees</a:t>
            </a:r>
            <a:r>
              <a:rPr spc="-20"/>
              <a:t> </a:t>
            </a:r>
            <a:r>
              <a:t>or customers,</a:t>
            </a:r>
            <a:r>
              <a:rPr spc="-5"/>
              <a:t> </a:t>
            </a:r>
            <a:r>
              <a:t>unless</a:t>
            </a:r>
            <a:r>
              <a:rPr spc="-5"/>
              <a:t> </a:t>
            </a:r>
            <a:r>
              <a:rPr spc="-10"/>
              <a:t>expressly</a:t>
            </a:r>
            <a:r>
              <a:rPr spc="-25"/>
              <a:t> </a:t>
            </a:r>
            <a:r>
              <a:t>authorized</a:t>
            </a:r>
            <a:r>
              <a:rPr spc="-10"/>
              <a:t> </a:t>
            </a:r>
            <a:r>
              <a:t>by</a:t>
            </a:r>
            <a:r>
              <a:rPr spc="-35"/>
              <a:t> </a:t>
            </a:r>
            <a:r>
              <a:t>UPS.©</a:t>
            </a:r>
            <a:r>
              <a:rPr spc="-5"/>
              <a:t> </a:t>
            </a:r>
            <a:r>
              <a:t>2021</a:t>
            </a:r>
            <a:r>
              <a:rPr spc="5"/>
              <a:t> </a:t>
            </a:r>
            <a:r>
              <a:t>United</a:t>
            </a:r>
            <a:r>
              <a:rPr spc="-20"/>
              <a:t> </a:t>
            </a:r>
            <a:r>
              <a:t>Parcel</a:t>
            </a:r>
            <a:r>
              <a:rPr spc="-10"/>
              <a:t> </a:t>
            </a:r>
            <a:r>
              <a:t>Service</a:t>
            </a:r>
            <a:r>
              <a:rPr spc="-15"/>
              <a:t> </a:t>
            </a:r>
            <a:r>
              <a:t>of</a:t>
            </a:r>
            <a:r>
              <a:rPr spc="10"/>
              <a:t> </a:t>
            </a:r>
            <a:r>
              <a:t>America,</a:t>
            </a:r>
            <a:r>
              <a:rPr spc="-15"/>
              <a:t> </a:t>
            </a:r>
            <a:r>
              <a:t>Inc.</a:t>
            </a:r>
            <a:r>
              <a:rPr spc="5"/>
              <a:t> </a:t>
            </a:r>
            <a:r>
              <a:t>UPS,</a:t>
            </a:r>
            <a:r>
              <a:rPr spc="-10"/>
              <a:t> </a:t>
            </a:r>
            <a:r>
              <a:t>the</a:t>
            </a:r>
            <a:r>
              <a:rPr spc="-5"/>
              <a:t> </a:t>
            </a:r>
            <a:r>
              <a:t>UPS</a:t>
            </a:r>
            <a:r>
              <a:rPr spc="-5"/>
              <a:t> </a:t>
            </a:r>
            <a:r>
              <a:t>brandmark</a:t>
            </a:r>
            <a:r>
              <a:rPr spc="-10"/>
              <a:t> </a:t>
            </a:r>
            <a:r>
              <a:t>and</a:t>
            </a:r>
            <a:r>
              <a:rPr spc="-35"/>
              <a:t> </a:t>
            </a:r>
            <a:r>
              <a:t>the</a:t>
            </a:r>
            <a:r>
              <a:rPr spc="-5"/>
              <a:t> </a:t>
            </a:r>
            <a:r>
              <a:t>color brown</a:t>
            </a:r>
            <a:r>
              <a:rPr spc="-5"/>
              <a:t> </a:t>
            </a:r>
            <a:r>
              <a:t>are</a:t>
            </a:r>
            <a:r>
              <a:rPr spc="-5"/>
              <a:t> </a:t>
            </a:r>
            <a:r>
              <a:t>trademarks</a:t>
            </a:r>
            <a:r>
              <a:rPr spc="10"/>
              <a:t> </a:t>
            </a:r>
            <a:r>
              <a:t>of</a:t>
            </a:r>
            <a:r>
              <a:rPr spc="15"/>
              <a:t> </a:t>
            </a:r>
            <a:r>
              <a:t>United</a:t>
            </a:r>
            <a:r>
              <a:rPr spc="-30"/>
              <a:t> </a:t>
            </a:r>
            <a:r>
              <a:t>Parcel</a:t>
            </a:r>
            <a:r>
              <a:rPr spc="-10"/>
              <a:t> </a:t>
            </a:r>
            <a:r>
              <a:t>Service</a:t>
            </a:r>
            <a:r>
              <a:rPr spc="-15"/>
              <a:t> </a:t>
            </a:r>
            <a:r>
              <a:t>of</a:t>
            </a:r>
            <a:r>
              <a:rPr spc="10"/>
              <a:t> </a:t>
            </a:r>
            <a:r>
              <a:t>America,</a:t>
            </a:r>
            <a:r>
              <a:rPr spc="-15"/>
              <a:t> </a:t>
            </a:r>
            <a:r>
              <a:t>Inc.</a:t>
            </a:r>
            <a:r>
              <a:rPr spc="5"/>
              <a:t> </a:t>
            </a:r>
            <a:r>
              <a:t>All</a:t>
            </a:r>
            <a:r>
              <a:rPr spc="10"/>
              <a:t> </a:t>
            </a:r>
            <a:r>
              <a:t>rights</a:t>
            </a:r>
            <a:r>
              <a:rPr spc="-10"/>
              <a:t> reserved.</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10D4C9-B0B4-C843-A092-90D55444A387}"/>
              </a:ext>
            </a:extLst>
          </p:cNvPr>
          <p:cNvSpPr/>
          <p:nvPr/>
        </p:nvSpPr>
        <p:spPr>
          <a:xfrm>
            <a:off x="0" y="4638914"/>
            <a:ext cx="6472518" cy="1828800"/>
          </a:xfrm>
          <a:prstGeom prst="rect">
            <a:avLst/>
          </a:prstGeom>
          <a:solidFill>
            <a:srgbClr val="59555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Verdana"/>
            </a:endParaRPr>
          </a:p>
        </p:txBody>
      </p:sp>
      <p:sp>
        <p:nvSpPr>
          <p:cNvPr id="8" name="Title 5">
            <a:extLst>
              <a:ext uri="{FF2B5EF4-FFF2-40B4-BE49-F238E27FC236}">
                <a16:creationId xmlns:a16="http://schemas.microsoft.com/office/drawing/2014/main" id="{0487B64A-000C-BC42-B59F-8C74F6E99463}"/>
              </a:ext>
            </a:extLst>
          </p:cNvPr>
          <p:cNvSpPr>
            <a:spLocks noGrp="1"/>
          </p:cNvSpPr>
          <p:nvPr>
            <p:ph type="ctrTitle"/>
          </p:nvPr>
        </p:nvSpPr>
        <p:spPr>
          <a:xfrm>
            <a:off x="-1" y="4655071"/>
            <a:ext cx="8015289" cy="1364977"/>
          </a:xfrm>
        </p:spPr>
        <p:txBody>
          <a:bodyPr lIns="274320" tIns="274320"/>
          <a:lstStyle/>
          <a:p>
            <a:r>
              <a:rPr lang="en-US">
                <a:solidFill>
                  <a:schemeClr val="bg1"/>
                </a:solidFill>
                <a:latin typeface="Verdana"/>
                <a:ea typeface="Verdana"/>
              </a:rPr>
              <a:t>Team 25 - </a:t>
            </a:r>
            <a:r>
              <a:rPr lang="en-US" err="1">
                <a:solidFill>
                  <a:schemeClr val="bg1"/>
                </a:solidFill>
                <a:latin typeface="Verdana"/>
                <a:ea typeface="Verdana"/>
              </a:rPr>
              <a:t>ChatJackets</a:t>
            </a:r>
            <a:endParaRPr lang="en-US" err="1">
              <a:solidFill>
                <a:schemeClr val="bg1"/>
              </a:solidFill>
            </a:endParaRPr>
          </a:p>
        </p:txBody>
      </p:sp>
      <p:sp>
        <p:nvSpPr>
          <p:cNvPr id="2" name="Date Placeholder 1">
            <a:extLst>
              <a:ext uri="{FF2B5EF4-FFF2-40B4-BE49-F238E27FC236}">
                <a16:creationId xmlns:a16="http://schemas.microsoft.com/office/drawing/2014/main" id="{93F9B443-03CD-B646-9F9E-31BD183E2124}"/>
              </a:ext>
            </a:extLst>
          </p:cNvPr>
          <p:cNvSpPr>
            <a:spLocks noGrp="1"/>
          </p:cNvSpPr>
          <p:nvPr>
            <p:ph type="dt" sz="half" idx="10"/>
          </p:nvPr>
        </p:nvSpPr>
        <p:spPr>
          <a:xfrm>
            <a:off x="704931" y="6078761"/>
            <a:ext cx="2047757" cy="247424"/>
          </a:xfrm>
        </p:spPr>
        <p:txBody>
          <a:bodyPr/>
          <a:lstStyle/>
          <a:p>
            <a:pPr algn="l"/>
            <a:fld id="{02F6D134-7594-284E-A973-3E62238A02B6}" type="datetime1">
              <a:rPr lang="en-US" sz="1400" smtClean="0">
                <a:solidFill>
                  <a:schemeClr val="bg1"/>
                </a:solidFill>
              </a:rPr>
              <a:t>8/15/2023</a:t>
            </a:fld>
            <a:endParaRPr lang="en-US" sz="1400">
              <a:solidFill>
                <a:schemeClr val="bg1"/>
              </a:solidFill>
            </a:endParaRPr>
          </a:p>
        </p:txBody>
      </p:sp>
      <p:pic>
        <p:nvPicPr>
          <p:cNvPr id="7" name="Picture 6">
            <a:extLst>
              <a:ext uri="{FF2B5EF4-FFF2-40B4-BE49-F238E27FC236}">
                <a16:creationId xmlns:a16="http://schemas.microsoft.com/office/drawing/2014/main" id="{5A88A62F-73E6-FC48-A3EB-9CECFB8511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931" y="372371"/>
            <a:ext cx="1509392" cy="1704725"/>
          </a:xfrm>
          <a:prstGeom prst="rect">
            <a:avLst/>
          </a:prstGeom>
        </p:spPr>
      </p:pic>
    </p:spTree>
    <p:extLst>
      <p:ext uri="{BB962C8B-B14F-4D97-AF65-F5344CB8AC3E}">
        <p14:creationId xmlns:p14="http://schemas.microsoft.com/office/powerpoint/2010/main" val="30565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386CA2C-330E-F667-780E-ED7608A1D519}"/>
              </a:ext>
            </a:extLst>
          </p:cNvPr>
          <p:cNvSpPr>
            <a:spLocks noGrp="1"/>
          </p:cNvSpPr>
          <p:nvPr>
            <p:ph idx="1"/>
          </p:nvPr>
        </p:nvSpPr>
        <p:spPr/>
        <p:txBody>
          <a:bodyPr vert="horz" lIns="0" tIns="0" rIns="0" bIns="0" rtlCol="0" anchor="t">
            <a:noAutofit/>
          </a:bodyPr>
          <a:lstStyle/>
          <a:p>
            <a:endParaRPr lang="en-US">
              <a:ea typeface="Verdana"/>
            </a:endParaRPr>
          </a:p>
          <a:p>
            <a:pPr marL="285750" indent="-285750">
              <a:buFont typeface="Calibri"/>
              <a:buChar char="-"/>
            </a:pPr>
            <a:r>
              <a:rPr lang="en-US">
                <a:ea typeface="Verdana"/>
              </a:rPr>
              <a:t>This solution works best for new UPS employees in the onboarding phase. </a:t>
            </a:r>
          </a:p>
          <a:p>
            <a:pPr marL="285750" indent="-285750">
              <a:buFont typeface="Calibri"/>
              <a:buChar char="-"/>
            </a:pPr>
            <a:r>
              <a:rPr lang="en-US">
                <a:ea typeface="Verdana"/>
              </a:rPr>
              <a:t>Employees take a survey which recommends services they may need access to based on their position, level, and historical data. </a:t>
            </a:r>
          </a:p>
          <a:p>
            <a:pPr marL="285750" indent="-285750">
              <a:buFont typeface="Calibri"/>
              <a:buChar char="-"/>
            </a:pPr>
            <a:r>
              <a:rPr lang="en-US">
                <a:ea typeface="Verdana"/>
              </a:rPr>
              <a:t>Manager(s)/lead(s) can approve the services more quickly based on the recommendations which means that new employees get faster access to the tools they need and can begin work sooner. </a:t>
            </a:r>
          </a:p>
        </p:txBody>
      </p:sp>
      <p:sp>
        <p:nvSpPr>
          <p:cNvPr id="3" name="Date Placeholder 2">
            <a:extLst>
              <a:ext uri="{FF2B5EF4-FFF2-40B4-BE49-F238E27FC236}">
                <a16:creationId xmlns:a16="http://schemas.microsoft.com/office/drawing/2014/main" id="{3B78C781-AAA8-9646-9982-17E32FA1CC0D}"/>
              </a:ext>
            </a:extLst>
          </p:cNvPr>
          <p:cNvSpPr>
            <a:spLocks noGrp="1"/>
          </p:cNvSpPr>
          <p:nvPr>
            <p:ph type="dt" sz="half" idx="10"/>
          </p:nvPr>
        </p:nvSpPr>
        <p:spPr/>
        <p:txBody>
          <a:bodyPr/>
          <a:lstStyle/>
          <a:p>
            <a:fld id="{60CA773C-1039-4445-94D8-42918CBF81BB}" type="datetime1">
              <a:rPr lang="en-US" smtClean="0"/>
              <a:t>8/15/2023</a:t>
            </a:fld>
            <a:endParaRPr lang="en-US"/>
          </a:p>
        </p:txBody>
      </p:sp>
      <p:sp>
        <p:nvSpPr>
          <p:cNvPr id="5" name="Slide Number Placeholder 4"/>
          <p:cNvSpPr>
            <a:spLocks noGrp="1"/>
          </p:cNvSpPr>
          <p:nvPr>
            <p:ph type="sldNum" sz="quarter" idx="12"/>
          </p:nvPr>
        </p:nvSpPr>
        <p:spPr/>
        <p:txBody>
          <a:bodyPr/>
          <a:lstStyle/>
          <a:p>
            <a:fld id="{4FA92F45-BA5D-4C7A-ACC7-D44B34072B97}" type="slidenum">
              <a:rPr lang="en-US" smtClean="0"/>
              <a:t>10</a:t>
            </a:fld>
            <a:endParaRPr lang="en-US"/>
          </a:p>
        </p:txBody>
      </p:sp>
      <p:sp>
        <p:nvSpPr>
          <p:cNvPr id="2" name="Title 1"/>
          <p:cNvSpPr>
            <a:spLocks noGrp="1"/>
          </p:cNvSpPr>
          <p:nvPr>
            <p:ph type="title"/>
          </p:nvPr>
        </p:nvSpPr>
        <p:spPr/>
        <p:txBody>
          <a:bodyPr/>
          <a:lstStyle/>
          <a:p>
            <a:r>
              <a:rPr lang="en-US"/>
              <a:t>Solution </a:t>
            </a:r>
          </a:p>
        </p:txBody>
      </p:sp>
      <p:sp>
        <p:nvSpPr>
          <p:cNvPr id="8" name="Content Placeholder 5">
            <a:extLst>
              <a:ext uri="{FF2B5EF4-FFF2-40B4-BE49-F238E27FC236}">
                <a16:creationId xmlns:a16="http://schemas.microsoft.com/office/drawing/2014/main" id="{5E43F148-DA71-D445-9ACA-B57CC3B4E089}"/>
              </a:ext>
            </a:extLst>
          </p:cNvPr>
          <p:cNvSpPr txBox="1">
            <a:spLocks/>
          </p:cNvSpPr>
          <p:nvPr/>
        </p:nvSpPr>
        <p:spPr>
          <a:xfrm>
            <a:off x="365760" y="1554253"/>
            <a:ext cx="5654040" cy="4488144"/>
          </a:xfrm>
          <a:prstGeom prst="rect">
            <a:avLst/>
          </a:prstGeom>
        </p:spPr>
        <p:txBody>
          <a:bodyPr vert="horz" lIns="0" tIns="0" rIns="0" bIns="0" rtlCol="0">
            <a:noAutofit/>
          </a:bodyPr>
          <a:lstStyle>
            <a:lvl1pPr marL="0" indent="0" algn="l" defTabSz="685800" rtl="0" eaLnBrk="1" latinLnBrk="0" hangingPunct="1">
              <a:lnSpc>
                <a:spcPct val="100000"/>
              </a:lnSpc>
              <a:spcBef>
                <a:spcPts val="1000"/>
              </a:spcBef>
              <a:buFont typeface="Arial"/>
              <a:buNone/>
              <a:defRPr sz="2000" kern="1200" cap="none" baseline="0">
                <a:solidFill>
                  <a:schemeClr val="tx2"/>
                </a:solidFill>
                <a:latin typeface="+mn-lt"/>
                <a:ea typeface="+mn-ea"/>
                <a:cs typeface="+mn-cs"/>
              </a:defRPr>
            </a:lvl1pPr>
            <a:lvl2pPr marL="203597" indent="-203597" algn="l" defTabSz="685800" rtl="0" eaLnBrk="1" latinLnBrk="0" hangingPunct="1">
              <a:lnSpc>
                <a:spcPct val="100000"/>
              </a:lnSpc>
              <a:spcBef>
                <a:spcPts val="1000"/>
              </a:spcBef>
              <a:buClr>
                <a:schemeClr val="tx2"/>
              </a:buClr>
              <a:buFont typeface="Arial" panose="020B0604020202020204" pitchFamily="34" charset="0"/>
              <a:buChar char="•"/>
              <a:tabLst/>
              <a:defRPr sz="1800" kern="1200">
                <a:solidFill>
                  <a:schemeClr val="tx2"/>
                </a:solidFill>
                <a:latin typeface="+mn-lt"/>
                <a:ea typeface="+mn-ea"/>
                <a:cs typeface="+mn-cs"/>
              </a:defRPr>
            </a:lvl2pPr>
            <a:lvl3pPr marL="429816" indent="-215504" algn="l" defTabSz="685800" rtl="0" eaLnBrk="1" latinLnBrk="0" hangingPunct="1">
              <a:lnSpc>
                <a:spcPct val="100000"/>
              </a:lnSpc>
              <a:spcBef>
                <a:spcPts val="1000"/>
              </a:spcBef>
              <a:buClr>
                <a:schemeClr val="tx2"/>
              </a:buClr>
              <a:buFont typeface="Courier New" panose="02070309020205020404" pitchFamily="49" charset="0"/>
              <a:buChar char="o"/>
              <a:tabLst/>
              <a:defRPr sz="1600" kern="1200">
                <a:solidFill>
                  <a:schemeClr val="tx2"/>
                </a:solidFill>
                <a:latin typeface="+mn-lt"/>
                <a:ea typeface="+mn-ea"/>
                <a:cs typeface="+mn-cs"/>
              </a:defRPr>
            </a:lvl3pPr>
            <a:lvl4pPr marL="645319" indent="-215504" algn="l" defTabSz="685800" rtl="0" eaLnBrk="1" latinLnBrk="0" hangingPunct="1">
              <a:lnSpc>
                <a:spcPct val="100000"/>
              </a:lnSpc>
              <a:spcBef>
                <a:spcPts val="1000"/>
              </a:spcBef>
              <a:buClr>
                <a:schemeClr val="tx2"/>
              </a:buClr>
              <a:buFont typeface="Wingdings" pitchFamily="2" charset="2"/>
              <a:buChar char="§"/>
              <a:tabLst/>
              <a:defRPr sz="1400" kern="1200">
                <a:solidFill>
                  <a:schemeClr val="tx2"/>
                </a:solidFill>
                <a:latin typeface="+mn-lt"/>
                <a:ea typeface="+mn-ea"/>
                <a:cs typeface="+mn-cs"/>
              </a:defRPr>
            </a:lvl4pPr>
            <a:lvl5pPr marL="860822" indent="-220266" algn="l" defTabSz="685800" rtl="0" eaLnBrk="1" latinLnBrk="0" hangingPunct="1">
              <a:lnSpc>
                <a:spcPct val="100000"/>
              </a:lnSpc>
              <a:spcBef>
                <a:spcPts val="1000"/>
              </a:spcBef>
              <a:buClr>
                <a:schemeClr val="tx2"/>
              </a:buClr>
              <a:buFont typeface="Arial" panose="020B0604020202020204" pitchFamily="34" charset="0"/>
              <a:buChar char="•"/>
              <a:tabLst/>
              <a:defRPr sz="14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sz="1800" b="1">
              <a:solidFill>
                <a:schemeClr val="accent4"/>
              </a:solidFill>
            </a:endParaRPr>
          </a:p>
        </p:txBody>
      </p:sp>
      <p:sp>
        <p:nvSpPr>
          <p:cNvPr id="7" name="Text Placeholder 3">
            <a:extLst>
              <a:ext uri="{FF2B5EF4-FFF2-40B4-BE49-F238E27FC236}">
                <a16:creationId xmlns:a16="http://schemas.microsoft.com/office/drawing/2014/main" id="{11E55C6B-B71C-1F43-8B1C-7B3CE725659B}"/>
              </a:ext>
            </a:extLst>
          </p:cNvPr>
          <p:cNvSpPr txBox="1">
            <a:spLocks/>
          </p:cNvSpPr>
          <p:nvPr/>
        </p:nvSpPr>
        <p:spPr>
          <a:xfrm>
            <a:off x="365125" y="914400"/>
            <a:ext cx="6437313" cy="223838"/>
          </a:xfrm>
          <a:prstGeom prst="rect">
            <a:avLst/>
          </a:prstGeom>
        </p:spPr>
        <p:txBody>
          <a:bodyPr vert="horz" lIns="0" tIns="0" rIns="0" bIns="0" rtlCol="0">
            <a:noAutofit/>
          </a:bodyPr>
          <a:lstStyle>
            <a:lvl1pPr marL="0" indent="0" algn="l" defTabSz="685800" rtl="0" eaLnBrk="1" latinLnBrk="0" hangingPunct="1">
              <a:lnSpc>
                <a:spcPct val="100000"/>
              </a:lnSpc>
              <a:spcBef>
                <a:spcPts val="1000"/>
              </a:spcBef>
              <a:buFont typeface="Arial"/>
              <a:buNone/>
              <a:defRPr sz="1800" kern="1200" cap="none" baseline="0">
                <a:solidFill>
                  <a:schemeClr val="tx2"/>
                </a:solidFill>
                <a:latin typeface="+mn-lt"/>
                <a:ea typeface="+mn-ea"/>
                <a:cs typeface="+mn-cs"/>
              </a:defRPr>
            </a:lvl1pPr>
            <a:lvl2pPr marL="203597" indent="-203597" algn="l" defTabSz="685800" rtl="0" eaLnBrk="1" latinLnBrk="0" hangingPunct="1">
              <a:lnSpc>
                <a:spcPct val="100000"/>
              </a:lnSpc>
              <a:spcBef>
                <a:spcPts val="1000"/>
              </a:spcBef>
              <a:buClr>
                <a:schemeClr val="tx2"/>
              </a:buClr>
              <a:buFont typeface="Arial" panose="020B0604020202020204" pitchFamily="34" charset="0"/>
              <a:buChar char="•"/>
              <a:tabLst/>
              <a:defRPr sz="1600" kern="1200">
                <a:solidFill>
                  <a:schemeClr val="tx2"/>
                </a:solidFill>
                <a:latin typeface="+mn-lt"/>
                <a:ea typeface="+mn-ea"/>
                <a:cs typeface="+mn-cs"/>
              </a:defRPr>
            </a:lvl2pPr>
            <a:lvl3pPr marL="429816" indent="-215504" algn="l" defTabSz="685800" rtl="0" eaLnBrk="1" latinLnBrk="0" hangingPunct="1">
              <a:lnSpc>
                <a:spcPct val="100000"/>
              </a:lnSpc>
              <a:spcBef>
                <a:spcPts val="1000"/>
              </a:spcBef>
              <a:buClr>
                <a:schemeClr val="tx2"/>
              </a:buClr>
              <a:buFont typeface="Courier New" panose="02070309020205020404" pitchFamily="49" charset="0"/>
              <a:buChar char="o"/>
              <a:tabLst/>
              <a:defRPr sz="1400" kern="1200">
                <a:solidFill>
                  <a:schemeClr val="tx2"/>
                </a:solidFill>
                <a:latin typeface="+mn-lt"/>
                <a:ea typeface="+mn-ea"/>
                <a:cs typeface="+mn-cs"/>
              </a:defRPr>
            </a:lvl3pPr>
            <a:lvl4pPr marL="645319" indent="-215504" algn="l" defTabSz="685800" rtl="0" eaLnBrk="1" latinLnBrk="0" hangingPunct="1">
              <a:lnSpc>
                <a:spcPct val="100000"/>
              </a:lnSpc>
              <a:spcBef>
                <a:spcPts val="1000"/>
              </a:spcBef>
              <a:buClr>
                <a:schemeClr val="tx2"/>
              </a:buClr>
              <a:buFont typeface="Wingdings" charset="2"/>
              <a:buChar char="§"/>
              <a:tabLst/>
              <a:defRPr sz="1200" kern="1200">
                <a:solidFill>
                  <a:schemeClr val="tx2"/>
                </a:solidFill>
                <a:latin typeface="+mn-lt"/>
                <a:ea typeface="+mn-ea"/>
                <a:cs typeface="+mn-cs"/>
              </a:defRPr>
            </a:lvl4pPr>
            <a:lvl5pPr marL="860822" indent="-220266" algn="l" defTabSz="685800" rtl="0" eaLnBrk="1" latinLnBrk="0" hangingPunct="1">
              <a:lnSpc>
                <a:spcPct val="100000"/>
              </a:lnSpc>
              <a:spcBef>
                <a:spcPts val="1000"/>
              </a:spcBef>
              <a:buClr>
                <a:schemeClr val="tx2"/>
              </a:buClr>
              <a:buFont typeface="Arial" panose="020B0604020202020204" pitchFamily="34" charset="0"/>
              <a:buChar char="•"/>
              <a:tabLst/>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a:t>Business</a:t>
            </a:r>
          </a:p>
        </p:txBody>
      </p:sp>
    </p:spTree>
    <p:extLst>
      <p:ext uri="{BB962C8B-B14F-4D97-AF65-F5344CB8AC3E}">
        <p14:creationId xmlns:p14="http://schemas.microsoft.com/office/powerpoint/2010/main" val="221654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125"/>
            <a:ext cx="11460480" cy="941832"/>
          </a:xfrm>
        </p:spPr>
        <p:txBody>
          <a:bodyPr/>
          <a:lstStyle/>
          <a:p>
            <a:r>
              <a:rPr lang="en-US"/>
              <a:t>Solution </a:t>
            </a:r>
          </a:p>
        </p:txBody>
      </p:sp>
      <p:sp>
        <p:nvSpPr>
          <p:cNvPr id="3" name="Date Placeholder 2">
            <a:extLst>
              <a:ext uri="{FF2B5EF4-FFF2-40B4-BE49-F238E27FC236}">
                <a16:creationId xmlns:a16="http://schemas.microsoft.com/office/drawing/2014/main" id="{3B78C781-AAA8-9646-9982-17E32FA1CC0D}"/>
              </a:ext>
            </a:extLst>
          </p:cNvPr>
          <p:cNvSpPr>
            <a:spLocks noGrp="1"/>
          </p:cNvSpPr>
          <p:nvPr>
            <p:ph type="dt" sz="half" idx="10"/>
          </p:nvPr>
        </p:nvSpPr>
        <p:spPr/>
        <p:txBody>
          <a:bodyPr/>
          <a:lstStyle/>
          <a:p>
            <a:fld id="{60CA773C-1039-4445-94D8-42918CBF81BB}" type="datetime1">
              <a:rPr lang="en-US" smtClean="0"/>
              <a:t>8/15/2023</a:t>
            </a:fld>
            <a:endParaRPr lang="en-US"/>
          </a:p>
        </p:txBody>
      </p:sp>
      <p:sp>
        <p:nvSpPr>
          <p:cNvPr id="5" name="Slide Number Placeholder 4"/>
          <p:cNvSpPr>
            <a:spLocks noGrp="1"/>
          </p:cNvSpPr>
          <p:nvPr>
            <p:ph type="sldNum" sz="quarter" idx="12"/>
          </p:nvPr>
        </p:nvSpPr>
        <p:spPr/>
        <p:txBody>
          <a:bodyPr/>
          <a:lstStyle/>
          <a:p>
            <a:fld id="{4FA92F45-BA5D-4C7A-ACC7-D44B34072B97}" type="slidenum">
              <a:rPr lang="en-US" smtClean="0"/>
              <a:t>11</a:t>
            </a:fld>
            <a:endParaRPr lang="en-US"/>
          </a:p>
        </p:txBody>
      </p:sp>
      <p:sp>
        <p:nvSpPr>
          <p:cNvPr id="7" name="Text Placeholder 3">
            <a:extLst>
              <a:ext uri="{FF2B5EF4-FFF2-40B4-BE49-F238E27FC236}">
                <a16:creationId xmlns:a16="http://schemas.microsoft.com/office/drawing/2014/main" id="{11E55C6B-B71C-1F43-8B1C-7B3CE725659B}"/>
              </a:ext>
            </a:extLst>
          </p:cNvPr>
          <p:cNvSpPr txBox="1">
            <a:spLocks/>
          </p:cNvSpPr>
          <p:nvPr/>
        </p:nvSpPr>
        <p:spPr>
          <a:xfrm>
            <a:off x="365125" y="914400"/>
            <a:ext cx="8603803" cy="251238"/>
          </a:xfrm>
          <a:prstGeom prst="rect">
            <a:avLst/>
          </a:prstGeom>
        </p:spPr>
        <p:txBody>
          <a:bodyPr vert="horz" lIns="0" tIns="0" rIns="0" bIns="0" rtlCol="0">
            <a:noAutofit/>
          </a:bodyPr>
          <a:lstStyle>
            <a:lvl1pPr marL="0" indent="0" algn="l" defTabSz="685800" rtl="0" eaLnBrk="1" latinLnBrk="0" hangingPunct="1">
              <a:lnSpc>
                <a:spcPct val="100000"/>
              </a:lnSpc>
              <a:spcBef>
                <a:spcPts val="1000"/>
              </a:spcBef>
              <a:buFont typeface="Arial"/>
              <a:buNone/>
              <a:defRPr sz="1800" kern="1200" cap="none" baseline="0">
                <a:solidFill>
                  <a:schemeClr val="tx2"/>
                </a:solidFill>
                <a:latin typeface="+mn-lt"/>
                <a:ea typeface="+mn-ea"/>
                <a:cs typeface="+mn-cs"/>
              </a:defRPr>
            </a:lvl1pPr>
            <a:lvl2pPr marL="203597" indent="-203597" algn="l" defTabSz="685800" rtl="0" eaLnBrk="1" latinLnBrk="0" hangingPunct="1">
              <a:lnSpc>
                <a:spcPct val="100000"/>
              </a:lnSpc>
              <a:spcBef>
                <a:spcPts val="1000"/>
              </a:spcBef>
              <a:buClr>
                <a:schemeClr val="tx2"/>
              </a:buClr>
              <a:buFont typeface="Arial" panose="020B0604020202020204" pitchFamily="34" charset="0"/>
              <a:buChar char="•"/>
              <a:tabLst/>
              <a:defRPr sz="1600" kern="1200">
                <a:solidFill>
                  <a:schemeClr val="tx2"/>
                </a:solidFill>
                <a:latin typeface="+mn-lt"/>
                <a:ea typeface="+mn-ea"/>
                <a:cs typeface="+mn-cs"/>
              </a:defRPr>
            </a:lvl2pPr>
            <a:lvl3pPr marL="429816" indent="-215504" algn="l" defTabSz="685800" rtl="0" eaLnBrk="1" latinLnBrk="0" hangingPunct="1">
              <a:lnSpc>
                <a:spcPct val="100000"/>
              </a:lnSpc>
              <a:spcBef>
                <a:spcPts val="1000"/>
              </a:spcBef>
              <a:buClr>
                <a:schemeClr val="tx2"/>
              </a:buClr>
              <a:buFont typeface="Courier New" panose="02070309020205020404" pitchFamily="49" charset="0"/>
              <a:buChar char="o"/>
              <a:tabLst/>
              <a:defRPr sz="1400" kern="1200">
                <a:solidFill>
                  <a:schemeClr val="tx2"/>
                </a:solidFill>
                <a:latin typeface="+mn-lt"/>
                <a:ea typeface="+mn-ea"/>
                <a:cs typeface="+mn-cs"/>
              </a:defRPr>
            </a:lvl3pPr>
            <a:lvl4pPr marL="645319" indent="-215504" algn="l" defTabSz="685800" rtl="0" eaLnBrk="1" latinLnBrk="0" hangingPunct="1">
              <a:lnSpc>
                <a:spcPct val="100000"/>
              </a:lnSpc>
              <a:spcBef>
                <a:spcPts val="1000"/>
              </a:spcBef>
              <a:buClr>
                <a:schemeClr val="tx2"/>
              </a:buClr>
              <a:buFont typeface="Wingdings" charset="2"/>
              <a:buChar char="§"/>
              <a:tabLst/>
              <a:defRPr sz="1200" kern="1200">
                <a:solidFill>
                  <a:schemeClr val="tx2"/>
                </a:solidFill>
                <a:latin typeface="+mn-lt"/>
                <a:ea typeface="+mn-ea"/>
                <a:cs typeface="+mn-cs"/>
              </a:defRPr>
            </a:lvl4pPr>
            <a:lvl5pPr marL="860822" indent="-220266" algn="l" defTabSz="685800" rtl="0" eaLnBrk="1" latinLnBrk="0" hangingPunct="1">
              <a:lnSpc>
                <a:spcPct val="100000"/>
              </a:lnSpc>
              <a:spcBef>
                <a:spcPts val="1000"/>
              </a:spcBef>
              <a:buClr>
                <a:schemeClr val="tx2"/>
              </a:buClr>
              <a:buFont typeface="Arial" panose="020B0604020202020204" pitchFamily="34" charset="0"/>
              <a:buChar char="•"/>
              <a:tabLst/>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a:t>Technical – Web App Design, Model Prediction &amp; Visualization </a:t>
            </a:r>
          </a:p>
        </p:txBody>
      </p:sp>
      <p:pic>
        <p:nvPicPr>
          <p:cNvPr id="4" name="Picture 5" descr="A logo with yellow and orange letters&#10;&#10;Description automatically generated">
            <a:extLst>
              <a:ext uri="{FF2B5EF4-FFF2-40B4-BE49-F238E27FC236}">
                <a16:creationId xmlns:a16="http://schemas.microsoft.com/office/drawing/2014/main" id="{8DC1B56A-DC89-17C3-BDE5-EE13897F500D}"/>
              </a:ext>
            </a:extLst>
          </p:cNvPr>
          <p:cNvPicPr>
            <a:picLocks noChangeAspect="1"/>
          </p:cNvPicPr>
          <p:nvPr/>
        </p:nvPicPr>
        <p:blipFill>
          <a:blip r:embed="rId3"/>
          <a:stretch>
            <a:fillRect/>
          </a:stretch>
        </p:blipFill>
        <p:spPr>
          <a:xfrm>
            <a:off x="2056993" y="1690367"/>
            <a:ext cx="2138244" cy="923777"/>
          </a:xfrm>
          <a:prstGeom prst="rect">
            <a:avLst/>
          </a:prstGeom>
        </p:spPr>
      </p:pic>
      <p:pic>
        <p:nvPicPr>
          <p:cNvPr id="9" name="Picture 9" descr="A red paper boat with black text&#10;&#10;Description automatically generated">
            <a:extLst>
              <a:ext uri="{FF2B5EF4-FFF2-40B4-BE49-F238E27FC236}">
                <a16:creationId xmlns:a16="http://schemas.microsoft.com/office/drawing/2014/main" id="{782E9F9B-E92F-3AC6-96DC-F529150E1973}"/>
              </a:ext>
            </a:extLst>
          </p:cNvPr>
          <p:cNvPicPr>
            <a:picLocks noChangeAspect="1"/>
          </p:cNvPicPr>
          <p:nvPr/>
        </p:nvPicPr>
        <p:blipFill>
          <a:blip r:embed="rId4"/>
          <a:stretch>
            <a:fillRect/>
          </a:stretch>
        </p:blipFill>
        <p:spPr>
          <a:xfrm>
            <a:off x="1656817" y="4096909"/>
            <a:ext cx="2743200" cy="1605575"/>
          </a:xfrm>
          <a:prstGeom prst="rect">
            <a:avLst/>
          </a:prstGeom>
        </p:spPr>
      </p:pic>
      <p:pic>
        <p:nvPicPr>
          <p:cNvPr id="10" name="Picture 10" descr="A close-up of a logo&#10;&#10;Description automatically generated">
            <a:extLst>
              <a:ext uri="{FF2B5EF4-FFF2-40B4-BE49-F238E27FC236}">
                <a16:creationId xmlns:a16="http://schemas.microsoft.com/office/drawing/2014/main" id="{E61EDE21-6083-5C10-1705-A94F155C9D52}"/>
              </a:ext>
            </a:extLst>
          </p:cNvPr>
          <p:cNvPicPr>
            <a:picLocks noChangeAspect="1"/>
          </p:cNvPicPr>
          <p:nvPr/>
        </p:nvPicPr>
        <p:blipFill>
          <a:blip r:embed="rId5"/>
          <a:stretch>
            <a:fillRect/>
          </a:stretch>
        </p:blipFill>
        <p:spPr>
          <a:xfrm>
            <a:off x="2339310" y="2977897"/>
            <a:ext cx="2743200" cy="914400"/>
          </a:xfrm>
          <a:prstGeom prst="rect">
            <a:avLst/>
          </a:prstGeom>
        </p:spPr>
      </p:pic>
      <p:pic>
        <p:nvPicPr>
          <p:cNvPr id="6" name="Picture 10" descr="A screenshot of a survey&#10;&#10;Description automatically generated">
            <a:extLst>
              <a:ext uri="{FF2B5EF4-FFF2-40B4-BE49-F238E27FC236}">
                <a16:creationId xmlns:a16="http://schemas.microsoft.com/office/drawing/2014/main" id="{497CBA21-F30E-E4C8-568B-1B6885DB8C7F}"/>
              </a:ext>
            </a:extLst>
          </p:cNvPr>
          <p:cNvPicPr>
            <a:picLocks noChangeAspect="1"/>
          </p:cNvPicPr>
          <p:nvPr/>
        </p:nvPicPr>
        <p:blipFill>
          <a:blip r:embed="rId6"/>
          <a:stretch>
            <a:fillRect/>
          </a:stretch>
        </p:blipFill>
        <p:spPr>
          <a:xfrm>
            <a:off x="6088697" y="1405107"/>
            <a:ext cx="3947635" cy="4909934"/>
          </a:xfrm>
          <a:prstGeom prst="rect">
            <a:avLst/>
          </a:prstGeom>
        </p:spPr>
      </p:pic>
    </p:spTree>
    <p:extLst>
      <p:ext uri="{BB962C8B-B14F-4D97-AF65-F5344CB8AC3E}">
        <p14:creationId xmlns:p14="http://schemas.microsoft.com/office/powerpoint/2010/main" val="376789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125"/>
            <a:ext cx="11460480" cy="941832"/>
          </a:xfrm>
        </p:spPr>
        <p:txBody>
          <a:bodyPr/>
          <a:lstStyle/>
          <a:p>
            <a:r>
              <a:rPr lang="en-US"/>
              <a:t>Solution </a:t>
            </a:r>
          </a:p>
        </p:txBody>
      </p:sp>
      <p:sp>
        <p:nvSpPr>
          <p:cNvPr id="3" name="Date Placeholder 2">
            <a:extLst>
              <a:ext uri="{FF2B5EF4-FFF2-40B4-BE49-F238E27FC236}">
                <a16:creationId xmlns:a16="http://schemas.microsoft.com/office/drawing/2014/main" id="{3B78C781-AAA8-9646-9982-17E32FA1CC0D}"/>
              </a:ext>
            </a:extLst>
          </p:cNvPr>
          <p:cNvSpPr>
            <a:spLocks noGrp="1"/>
          </p:cNvSpPr>
          <p:nvPr>
            <p:ph type="dt" sz="half" idx="10"/>
          </p:nvPr>
        </p:nvSpPr>
        <p:spPr/>
        <p:txBody>
          <a:bodyPr/>
          <a:lstStyle/>
          <a:p>
            <a:fld id="{60CA773C-1039-4445-94D8-42918CBF81BB}" type="datetime1">
              <a:rPr lang="en-US" smtClean="0"/>
              <a:t>8/15/2023</a:t>
            </a:fld>
            <a:endParaRPr lang="en-US"/>
          </a:p>
        </p:txBody>
      </p:sp>
      <p:sp>
        <p:nvSpPr>
          <p:cNvPr id="5" name="Slide Number Placeholder 4"/>
          <p:cNvSpPr>
            <a:spLocks noGrp="1"/>
          </p:cNvSpPr>
          <p:nvPr>
            <p:ph type="sldNum" sz="quarter" idx="12"/>
          </p:nvPr>
        </p:nvSpPr>
        <p:spPr/>
        <p:txBody>
          <a:bodyPr/>
          <a:lstStyle/>
          <a:p>
            <a:fld id="{4FA92F45-BA5D-4C7A-ACC7-D44B34072B97}" type="slidenum">
              <a:rPr lang="en-US" smtClean="0"/>
              <a:t>12</a:t>
            </a:fld>
            <a:endParaRPr lang="en-US"/>
          </a:p>
        </p:txBody>
      </p:sp>
      <p:sp>
        <p:nvSpPr>
          <p:cNvPr id="7" name="Text Placeholder 3">
            <a:extLst>
              <a:ext uri="{FF2B5EF4-FFF2-40B4-BE49-F238E27FC236}">
                <a16:creationId xmlns:a16="http://schemas.microsoft.com/office/drawing/2014/main" id="{11E55C6B-B71C-1F43-8B1C-7B3CE725659B}"/>
              </a:ext>
            </a:extLst>
          </p:cNvPr>
          <p:cNvSpPr txBox="1">
            <a:spLocks/>
          </p:cNvSpPr>
          <p:nvPr/>
        </p:nvSpPr>
        <p:spPr>
          <a:xfrm>
            <a:off x="365125" y="914400"/>
            <a:ext cx="8603803" cy="251238"/>
          </a:xfrm>
          <a:prstGeom prst="rect">
            <a:avLst/>
          </a:prstGeom>
        </p:spPr>
        <p:txBody>
          <a:bodyPr vert="horz" lIns="0" tIns="0" rIns="0" bIns="0" rtlCol="0">
            <a:noAutofit/>
          </a:bodyPr>
          <a:lstStyle>
            <a:lvl1pPr marL="0" indent="0" algn="l" defTabSz="685800" rtl="0" eaLnBrk="1" latinLnBrk="0" hangingPunct="1">
              <a:lnSpc>
                <a:spcPct val="100000"/>
              </a:lnSpc>
              <a:spcBef>
                <a:spcPts val="1000"/>
              </a:spcBef>
              <a:buFont typeface="Arial"/>
              <a:buNone/>
              <a:defRPr sz="1800" kern="1200" cap="none" baseline="0">
                <a:solidFill>
                  <a:schemeClr val="tx2"/>
                </a:solidFill>
                <a:latin typeface="+mn-lt"/>
                <a:ea typeface="+mn-ea"/>
                <a:cs typeface="+mn-cs"/>
              </a:defRPr>
            </a:lvl1pPr>
            <a:lvl2pPr marL="203597" indent="-203597" algn="l" defTabSz="685800" rtl="0" eaLnBrk="1" latinLnBrk="0" hangingPunct="1">
              <a:lnSpc>
                <a:spcPct val="100000"/>
              </a:lnSpc>
              <a:spcBef>
                <a:spcPts val="1000"/>
              </a:spcBef>
              <a:buClr>
                <a:schemeClr val="tx2"/>
              </a:buClr>
              <a:buFont typeface="Arial" panose="020B0604020202020204" pitchFamily="34" charset="0"/>
              <a:buChar char="•"/>
              <a:tabLst/>
              <a:defRPr sz="1600" kern="1200">
                <a:solidFill>
                  <a:schemeClr val="tx2"/>
                </a:solidFill>
                <a:latin typeface="+mn-lt"/>
                <a:ea typeface="+mn-ea"/>
                <a:cs typeface="+mn-cs"/>
              </a:defRPr>
            </a:lvl2pPr>
            <a:lvl3pPr marL="429816" indent="-215504" algn="l" defTabSz="685800" rtl="0" eaLnBrk="1" latinLnBrk="0" hangingPunct="1">
              <a:lnSpc>
                <a:spcPct val="100000"/>
              </a:lnSpc>
              <a:spcBef>
                <a:spcPts val="1000"/>
              </a:spcBef>
              <a:buClr>
                <a:schemeClr val="tx2"/>
              </a:buClr>
              <a:buFont typeface="Courier New" panose="02070309020205020404" pitchFamily="49" charset="0"/>
              <a:buChar char="o"/>
              <a:tabLst/>
              <a:defRPr sz="1400" kern="1200">
                <a:solidFill>
                  <a:schemeClr val="tx2"/>
                </a:solidFill>
                <a:latin typeface="+mn-lt"/>
                <a:ea typeface="+mn-ea"/>
                <a:cs typeface="+mn-cs"/>
              </a:defRPr>
            </a:lvl3pPr>
            <a:lvl4pPr marL="645319" indent="-215504" algn="l" defTabSz="685800" rtl="0" eaLnBrk="1" latinLnBrk="0" hangingPunct="1">
              <a:lnSpc>
                <a:spcPct val="100000"/>
              </a:lnSpc>
              <a:spcBef>
                <a:spcPts val="1000"/>
              </a:spcBef>
              <a:buClr>
                <a:schemeClr val="tx2"/>
              </a:buClr>
              <a:buFont typeface="Wingdings" charset="2"/>
              <a:buChar char="§"/>
              <a:tabLst/>
              <a:defRPr sz="1200" kern="1200">
                <a:solidFill>
                  <a:schemeClr val="tx2"/>
                </a:solidFill>
                <a:latin typeface="+mn-lt"/>
                <a:ea typeface="+mn-ea"/>
                <a:cs typeface="+mn-cs"/>
              </a:defRPr>
            </a:lvl4pPr>
            <a:lvl5pPr marL="860822" indent="-220266" algn="l" defTabSz="685800" rtl="0" eaLnBrk="1" latinLnBrk="0" hangingPunct="1">
              <a:lnSpc>
                <a:spcPct val="100000"/>
              </a:lnSpc>
              <a:spcBef>
                <a:spcPts val="1000"/>
              </a:spcBef>
              <a:buClr>
                <a:schemeClr val="tx2"/>
              </a:buClr>
              <a:buFont typeface="Arial" panose="020B0604020202020204" pitchFamily="34" charset="0"/>
              <a:buChar char="•"/>
              <a:tabLst/>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a:t>Technical – Web App Design, Model Prediction &amp; Visualization </a:t>
            </a:r>
          </a:p>
        </p:txBody>
      </p:sp>
      <p:sp>
        <p:nvSpPr>
          <p:cNvPr id="8" name="Content Placeholder 5">
            <a:extLst>
              <a:ext uri="{FF2B5EF4-FFF2-40B4-BE49-F238E27FC236}">
                <a16:creationId xmlns:a16="http://schemas.microsoft.com/office/drawing/2014/main" id="{D2FC5B1C-DFAA-2AB2-8B74-8433F145D721}"/>
              </a:ext>
            </a:extLst>
          </p:cNvPr>
          <p:cNvSpPr txBox="1">
            <a:spLocks/>
          </p:cNvSpPr>
          <p:nvPr/>
        </p:nvSpPr>
        <p:spPr>
          <a:xfrm>
            <a:off x="414921" y="1431350"/>
            <a:ext cx="11672171" cy="4488144"/>
          </a:xfrm>
          <a:prstGeom prst="rect">
            <a:avLst/>
          </a:prstGeom>
        </p:spPr>
        <p:txBody>
          <a:bodyPr vert="horz" lIns="0" tIns="0" rIns="0" bIns="0" rtlCol="0" anchor="t">
            <a:noAutofit/>
          </a:bodyPr>
          <a:lstStyle>
            <a:lvl1pPr marL="0" indent="0" algn="l" defTabSz="685800" rtl="0" eaLnBrk="1" latinLnBrk="0" hangingPunct="1">
              <a:lnSpc>
                <a:spcPct val="100000"/>
              </a:lnSpc>
              <a:spcBef>
                <a:spcPts val="1000"/>
              </a:spcBef>
              <a:buFont typeface="Arial"/>
              <a:buNone/>
              <a:defRPr sz="2000" kern="1200" cap="none" baseline="0">
                <a:solidFill>
                  <a:schemeClr val="tx2"/>
                </a:solidFill>
                <a:latin typeface="+mn-lt"/>
                <a:ea typeface="+mn-ea"/>
                <a:cs typeface="+mn-cs"/>
              </a:defRPr>
            </a:lvl1pPr>
            <a:lvl2pPr marL="203597" indent="-203597" algn="l" defTabSz="685800" rtl="0" eaLnBrk="1" latinLnBrk="0" hangingPunct="1">
              <a:lnSpc>
                <a:spcPct val="100000"/>
              </a:lnSpc>
              <a:spcBef>
                <a:spcPts val="1000"/>
              </a:spcBef>
              <a:buClr>
                <a:schemeClr val="tx2"/>
              </a:buClr>
              <a:buFont typeface="Arial" panose="020B0604020202020204" pitchFamily="34" charset="0"/>
              <a:buChar char="•"/>
              <a:tabLst/>
              <a:defRPr sz="1800" kern="1200">
                <a:solidFill>
                  <a:schemeClr val="tx2"/>
                </a:solidFill>
                <a:latin typeface="+mn-lt"/>
                <a:ea typeface="+mn-ea"/>
                <a:cs typeface="+mn-cs"/>
              </a:defRPr>
            </a:lvl2pPr>
            <a:lvl3pPr marL="429816" indent="-215504" algn="l" defTabSz="685800" rtl="0" eaLnBrk="1" latinLnBrk="0" hangingPunct="1">
              <a:lnSpc>
                <a:spcPct val="100000"/>
              </a:lnSpc>
              <a:spcBef>
                <a:spcPts val="1000"/>
              </a:spcBef>
              <a:buClr>
                <a:schemeClr val="tx2"/>
              </a:buClr>
              <a:buFont typeface="Courier New" panose="02070309020205020404" pitchFamily="49" charset="0"/>
              <a:buChar char="o"/>
              <a:tabLst/>
              <a:defRPr sz="1600" kern="1200">
                <a:solidFill>
                  <a:schemeClr val="tx2"/>
                </a:solidFill>
                <a:latin typeface="+mn-lt"/>
                <a:ea typeface="+mn-ea"/>
                <a:cs typeface="+mn-cs"/>
              </a:defRPr>
            </a:lvl3pPr>
            <a:lvl4pPr marL="645319" indent="-215504" algn="l" defTabSz="685800" rtl="0" eaLnBrk="1" latinLnBrk="0" hangingPunct="1">
              <a:lnSpc>
                <a:spcPct val="100000"/>
              </a:lnSpc>
              <a:spcBef>
                <a:spcPts val="1000"/>
              </a:spcBef>
              <a:buClr>
                <a:schemeClr val="tx2"/>
              </a:buClr>
              <a:buFont typeface="Wingdings" pitchFamily="2" charset="2"/>
              <a:buChar char="§"/>
              <a:tabLst/>
              <a:defRPr sz="1400" kern="1200">
                <a:solidFill>
                  <a:schemeClr val="tx2"/>
                </a:solidFill>
                <a:latin typeface="+mn-lt"/>
                <a:ea typeface="+mn-ea"/>
                <a:cs typeface="+mn-cs"/>
              </a:defRPr>
            </a:lvl4pPr>
            <a:lvl5pPr marL="860822" indent="-220266" algn="l" defTabSz="685800" rtl="0" eaLnBrk="1" latinLnBrk="0" hangingPunct="1">
              <a:lnSpc>
                <a:spcPct val="100000"/>
              </a:lnSpc>
              <a:spcBef>
                <a:spcPts val="1000"/>
              </a:spcBef>
              <a:buClr>
                <a:schemeClr val="tx2"/>
              </a:buClr>
              <a:buFont typeface="Arial" panose="020B0604020202020204" pitchFamily="34" charset="0"/>
              <a:buChar char="•"/>
              <a:tabLst/>
              <a:defRPr sz="14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nSpc>
                <a:spcPct val="150000"/>
              </a:lnSpc>
            </a:pPr>
            <a:r>
              <a:rPr lang="en-US" sz="1800" u="sng">
                <a:ea typeface="Verdana"/>
              </a:rPr>
              <a:t>Fit </a:t>
            </a:r>
            <a:r>
              <a:rPr lang="en-US" sz="1800" u="sng" err="1">
                <a:ea typeface="Verdana"/>
              </a:rPr>
              <a:t>CatBoost</a:t>
            </a:r>
            <a:r>
              <a:rPr lang="en-US" sz="1800" u="sng">
                <a:ea typeface="Verdana"/>
              </a:rPr>
              <a:t> classifier with a dataset for App Service Request</a:t>
            </a:r>
          </a:p>
          <a:p>
            <a:pPr>
              <a:lnSpc>
                <a:spcPct val="150000"/>
              </a:lnSpc>
            </a:pPr>
            <a:r>
              <a:rPr lang="en-US" sz="1600">
                <a:ea typeface="Verdana"/>
              </a:rPr>
              <a:t>Team Functionality: Run and Build</a:t>
            </a:r>
          </a:p>
          <a:p>
            <a:pPr>
              <a:lnSpc>
                <a:spcPct val="150000"/>
              </a:lnSpc>
            </a:pPr>
            <a:r>
              <a:rPr lang="en-US" sz="1600">
                <a:ea typeface="Verdana"/>
              </a:rPr>
              <a:t>Job Level (Seniority): Intern, Junior, Intermediate</a:t>
            </a:r>
          </a:p>
          <a:p>
            <a:pPr>
              <a:lnSpc>
                <a:spcPct val="150000"/>
              </a:lnSpc>
            </a:pPr>
            <a:r>
              <a:rPr lang="en-US" sz="1600">
                <a:ea typeface="Verdana"/>
              </a:rPr>
              <a:t>Job Role (Job Title): </a:t>
            </a:r>
            <a:r>
              <a:rPr lang="en-US" sz="1600">
                <a:ea typeface="+mn-lt"/>
                <a:cs typeface="+mn-lt"/>
              </a:rPr>
              <a:t>DevOps Engineer, App Developer, UX Designer, Data Engineer, ML Engineer, Data Scientist, QA Developer, Product Manager, Business Analys</a:t>
            </a:r>
            <a:r>
              <a:rPr lang="en-US" sz="1600">
                <a:solidFill>
                  <a:schemeClr val="tx1"/>
                </a:solidFill>
                <a:ea typeface="+mn-lt"/>
                <a:cs typeface="+mn-lt"/>
              </a:rPr>
              <a:t>t</a:t>
            </a:r>
            <a:endParaRPr lang="en-US" sz="1600">
              <a:solidFill>
                <a:schemeClr val="tx1"/>
              </a:solidFill>
              <a:ea typeface="Verdana"/>
            </a:endParaRPr>
          </a:p>
          <a:p>
            <a:pPr>
              <a:lnSpc>
                <a:spcPct val="150000"/>
              </a:lnSpc>
            </a:pPr>
            <a:r>
              <a:rPr lang="en-US" sz="1600">
                <a:solidFill>
                  <a:schemeClr val="tx1"/>
                </a:solidFill>
                <a:ea typeface="+mn-lt"/>
                <a:cs typeface="+mn-lt"/>
              </a:rPr>
              <a:t>App Names:</a:t>
            </a:r>
            <a:r>
              <a:rPr lang="en-US" sz="1600">
                <a:solidFill>
                  <a:schemeClr val="tx1"/>
                </a:solidFill>
                <a:ea typeface="Verdana"/>
              </a:rPr>
              <a:t> 30 app samples</a:t>
            </a:r>
          </a:p>
          <a:p>
            <a:pPr>
              <a:lnSpc>
                <a:spcPct val="150000"/>
              </a:lnSpc>
            </a:pPr>
            <a:r>
              <a:rPr lang="en-US" sz="1600">
                <a:solidFill>
                  <a:schemeClr val="tx1"/>
                </a:solidFill>
                <a:ea typeface="Verdana"/>
              </a:rPr>
              <a:t>Result: 54 unique job positions</a:t>
            </a:r>
          </a:p>
          <a:p>
            <a:pPr>
              <a:lnSpc>
                <a:spcPct val="150000"/>
              </a:lnSpc>
            </a:pPr>
            <a:r>
              <a:rPr lang="en-US" sz="1600">
                <a:solidFill>
                  <a:schemeClr val="tx1"/>
                </a:solidFill>
                <a:ea typeface="Verdana"/>
              </a:rPr>
              <a:t>Action: Approved / Denied</a:t>
            </a:r>
          </a:p>
          <a:p>
            <a:pPr>
              <a:lnSpc>
                <a:spcPct val="150000"/>
              </a:lnSpc>
            </a:pPr>
            <a:endParaRPr lang="en-US" sz="1600">
              <a:solidFill>
                <a:schemeClr val="tx1"/>
              </a:solidFill>
              <a:ea typeface="Verdana"/>
            </a:endParaRPr>
          </a:p>
          <a:p>
            <a:endParaRPr lang="en-US" sz="1600">
              <a:solidFill>
                <a:srgbClr val="000000"/>
              </a:solidFill>
              <a:ea typeface="Verdana"/>
            </a:endParaRPr>
          </a:p>
          <a:p>
            <a:endParaRPr lang="en-US" sz="1600">
              <a:solidFill>
                <a:srgbClr val="000000"/>
              </a:solidFill>
              <a:ea typeface="Verdana"/>
            </a:endParaRPr>
          </a:p>
          <a:p>
            <a:endParaRPr lang="en-US" sz="1600">
              <a:solidFill>
                <a:srgbClr val="000000"/>
              </a:solidFill>
              <a:ea typeface="Verdana"/>
            </a:endParaRPr>
          </a:p>
          <a:p>
            <a:endParaRPr lang="en-US">
              <a:ea typeface="Verdana"/>
            </a:endParaRPr>
          </a:p>
        </p:txBody>
      </p:sp>
      <p:pic>
        <p:nvPicPr>
          <p:cNvPr id="10" name="Picture 5" descr="A computer and mobile devices&#10;&#10;Description automatically generated">
            <a:extLst>
              <a:ext uri="{FF2B5EF4-FFF2-40B4-BE49-F238E27FC236}">
                <a16:creationId xmlns:a16="http://schemas.microsoft.com/office/drawing/2014/main" id="{57B1E1A6-C6EF-A3FA-C9B6-B55DB6A4CDA2}"/>
              </a:ext>
            </a:extLst>
          </p:cNvPr>
          <p:cNvPicPr>
            <a:picLocks noChangeAspect="1"/>
          </p:cNvPicPr>
          <p:nvPr/>
        </p:nvPicPr>
        <p:blipFill>
          <a:blip r:embed="rId3"/>
          <a:stretch>
            <a:fillRect/>
          </a:stretch>
        </p:blipFill>
        <p:spPr>
          <a:xfrm>
            <a:off x="9119607" y="3746493"/>
            <a:ext cx="2433690" cy="2236327"/>
          </a:xfrm>
          <a:prstGeom prst="rect">
            <a:avLst/>
          </a:prstGeom>
        </p:spPr>
      </p:pic>
      <p:pic>
        <p:nvPicPr>
          <p:cNvPr id="4" name="Picture 5" descr="A white background with black and orange dots&#10;&#10;Description automatically generated">
            <a:extLst>
              <a:ext uri="{FF2B5EF4-FFF2-40B4-BE49-F238E27FC236}">
                <a16:creationId xmlns:a16="http://schemas.microsoft.com/office/drawing/2014/main" id="{23093CE1-0F07-66C7-6B10-B5113630B63A}"/>
              </a:ext>
            </a:extLst>
          </p:cNvPr>
          <p:cNvPicPr>
            <a:picLocks noChangeAspect="1"/>
          </p:cNvPicPr>
          <p:nvPr/>
        </p:nvPicPr>
        <p:blipFill>
          <a:blip r:embed="rId4"/>
          <a:stretch>
            <a:fillRect/>
          </a:stretch>
        </p:blipFill>
        <p:spPr>
          <a:xfrm>
            <a:off x="4231678" y="4262652"/>
            <a:ext cx="3940628" cy="1655702"/>
          </a:xfrm>
          <a:prstGeom prst="rect">
            <a:avLst/>
          </a:prstGeom>
        </p:spPr>
      </p:pic>
    </p:spTree>
    <p:extLst>
      <p:ext uri="{BB962C8B-B14F-4D97-AF65-F5344CB8AC3E}">
        <p14:creationId xmlns:p14="http://schemas.microsoft.com/office/powerpoint/2010/main" val="220882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125"/>
            <a:ext cx="11460480" cy="941832"/>
          </a:xfrm>
        </p:spPr>
        <p:txBody>
          <a:bodyPr/>
          <a:lstStyle/>
          <a:p>
            <a:r>
              <a:rPr lang="en-US"/>
              <a:t>Solution </a:t>
            </a:r>
          </a:p>
        </p:txBody>
      </p:sp>
      <p:sp>
        <p:nvSpPr>
          <p:cNvPr id="3" name="Date Placeholder 2">
            <a:extLst>
              <a:ext uri="{FF2B5EF4-FFF2-40B4-BE49-F238E27FC236}">
                <a16:creationId xmlns:a16="http://schemas.microsoft.com/office/drawing/2014/main" id="{3B78C781-AAA8-9646-9982-17E32FA1CC0D}"/>
              </a:ext>
            </a:extLst>
          </p:cNvPr>
          <p:cNvSpPr>
            <a:spLocks noGrp="1"/>
          </p:cNvSpPr>
          <p:nvPr>
            <p:ph type="dt" sz="half" idx="10"/>
          </p:nvPr>
        </p:nvSpPr>
        <p:spPr/>
        <p:txBody>
          <a:bodyPr/>
          <a:lstStyle/>
          <a:p>
            <a:fld id="{60CA773C-1039-4445-94D8-42918CBF81BB}" type="datetime1">
              <a:rPr lang="en-US" smtClean="0"/>
              <a:t>8/15/2023</a:t>
            </a:fld>
            <a:endParaRPr lang="en-US"/>
          </a:p>
        </p:txBody>
      </p:sp>
      <p:sp>
        <p:nvSpPr>
          <p:cNvPr id="5" name="Slide Number Placeholder 4"/>
          <p:cNvSpPr>
            <a:spLocks noGrp="1"/>
          </p:cNvSpPr>
          <p:nvPr>
            <p:ph type="sldNum" sz="quarter" idx="12"/>
          </p:nvPr>
        </p:nvSpPr>
        <p:spPr/>
        <p:txBody>
          <a:bodyPr/>
          <a:lstStyle/>
          <a:p>
            <a:fld id="{4FA92F45-BA5D-4C7A-ACC7-D44B34072B97}" type="slidenum">
              <a:rPr lang="en-US" smtClean="0"/>
              <a:t>13</a:t>
            </a:fld>
            <a:endParaRPr lang="en-US"/>
          </a:p>
        </p:txBody>
      </p:sp>
      <p:sp>
        <p:nvSpPr>
          <p:cNvPr id="7" name="Text Placeholder 3">
            <a:extLst>
              <a:ext uri="{FF2B5EF4-FFF2-40B4-BE49-F238E27FC236}">
                <a16:creationId xmlns:a16="http://schemas.microsoft.com/office/drawing/2014/main" id="{11E55C6B-B71C-1F43-8B1C-7B3CE725659B}"/>
              </a:ext>
            </a:extLst>
          </p:cNvPr>
          <p:cNvSpPr txBox="1">
            <a:spLocks/>
          </p:cNvSpPr>
          <p:nvPr/>
        </p:nvSpPr>
        <p:spPr>
          <a:xfrm>
            <a:off x="365125" y="914400"/>
            <a:ext cx="8603803" cy="251238"/>
          </a:xfrm>
          <a:prstGeom prst="rect">
            <a:avLst/>
          </a:prstGeom>
        </p:spPr>
        <p:txBody>
          <a:bodyPr vert="horz" lIns="0" tIns="0" rIns="0" bIns="0" rtlCol="0">
            <a:noAutofit/>
          </a:bodyPr>
          <a:lstStyle>
            <a:lvl1pPr marL="0" indent="0" algn="l" defTabSz="685800" rtl="0" eaLnBrk="1" latinLnBrk="0" hangingPunct="1">
              <a:lnSpc>
                <a:spcPct val="100000"/>
              </a:lnSpc>
              <a:spcBef>
                <a:spcPts val="1000"/>
              </a:spcBef>
              <a:buFont typeface="Arial"/>
              <a:buNone/>
              <a:defRPr sz="1800" kern="1200" cap="none" baseline="0">
                <a:solidFill>
                  <a:schemeClr val="tx2"/>
                </a:solidFill>
                <a:latin typeface="+mn-lt"/>
                <a:ea typeface="+mn-ea"/>
                <a:cs typeface="+mn-cs"/>
              </a:defRPr>
            </a:lvl1pPr>
            <a:lvl2pPr marL="203597" indent="-203597" algn="l" defTabSz="685800" rtl="0" eaLnBrk="1" latinLnBrk="0" hangingPunct="1">
              <a:lnSpc>
                <a:spcPct val="100000"/>
              </a:lnSpc>
              <a:spcBef>
                <a:spcPts val="1000"/>
              </a:spcBef>
              <a:buClr>
                <a:schemeClr val="tx2"/>
              </a:buClr>
              <a:buFont typeface="Arial" panose="020B0604020202020204" pitchFamily="34" charset="0"/>
              <a:buChar char="•"/>
              <a:tabLst/>
              <a:defRPr sz="1600" kern="1200">
                <a:solidFill>
                  <a:schemeClr val="tx2"/>
                </a:solidFill>
                <a:latin typeface="+mn-lt"/>
                <a:ea typeface="+mn-ea"/>
                <a:cs typeface="+mn-cs"/>
              </a:defRPr>
            </a:lvl2pPr>
            <a:lvl3pPr marL="429816" indent="-215504" algn="l" defTabSz="685800" rtl="0" eaLnBrk="1" latinLnBrk="0" hangingPunct="1">
              <a:lnSpc>
                <a:spcPct val="100000"/>
              </a:lnSpc>
              <a:spcBef>
                <a:spcPts val="1000"/>
              </a:spcBef>
              <a:buClr>
                <a:schemeClr val="tx2"/>
              </a:buClr>
              <a:buFont typeface="Courier New" panose="02070309020205020404" pitchFamily="49" charset="0"/>
              <a:buChar char="o"/>
              <a:tabLst/>
              <a:defRPr sz="1400" kern="1200">
                <a:solidFill>
                  <a:schemeClr val="tx2"/>
                </a:solidFill>
                <a:latin typeface="+mn-lt"/>
                <a:ea typeface="+mn-ea"/>
                <a:cs typeface="+mn-cs"/>
              </a:defRPr>
            </a:lvl3pPr>
            <a:lvl4pPr marL="645319" indent="-215504" algn="l" defTabSz="685800" rtl="0" eaLnBrk="1" latinLnBrk="0" hangingPunct="1">
              <a:lnSpc>
                <a:spcPct val="100000"/>
              </a:lnSpc>
              <a:spcBef>
                <a:spcPts val="1000"/>
              </a:spcBef>
              <a:buClr>
                <a:schemeClr val="tx2"/>
              </a:buClr>
              <a:buFont typeface="Wingdings" charset="2"/>
              <a:buChar char="§"/>
              <a:tabLst/>
              <a:defRPr sz="1200" kern="1200">
                <a:solidFill>
                  <a:schemeClr val="tx2"/>
                </a:solidFill>
                <a:latin typeface="+mn-lt"/>
                <a:ea typeface="+mn-ea"/>
                <a:cs typeface="+mn-cs"/>
              </a:defRPr>
            </a:lvl4pPr>
            <a:lvl5pPr marL="860822" indent="-220266" algn="l" defTabSz="685800" rtl="0" eaLnBrk="1" latinLnBrk="0" hangingPunct="1">
              <a:lnSpc>
                <a:spcPct val="100000"/>
              </a:lnSpc>
              <a:spcBef>
                <a:spcPts val="1000"/>
              </a:spcBef>
              <a:buClr>
                <a:schemeClr val="tx2"/>
              </a:buClr>
              <a:buFont typeface="Arial" panose="020B0604020202020204" pitchFamily="34" charset="0"/>
              <a:buChar char="•"/>
              <a:tabLst/>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a:t>Technical – Web App Design, Model Prediction &amp; Visualization </a:t>
            </a:r>
          </a:p>
        </p:txBody>
      </p:sp>
      <p:pic>
        <p:nvPicPr>
          <p:cNvPr id="11" name="Picture 11" descr="A pie chart with different colored circles&#10;&#10;Description automatically generated">
            <a:extLst>
              <a:ext uri="{FF2B5EF4-FFF2-40B4-BE49-F238E27FC236}">
                <a16:creationId xmlns:a16="http://schemas.microsoft.com/office/drawing/2014/main" id="{9E73A887-FF0D-2E2A-B110-268EBF6C1F2B}"/>
              </a:ext>
            </a:extLst>
          </p:cNvPr>
          <p:cNvPicPr>
            <a:picLocks noChangeAspect="1"/>
          </p:cNvPicPr>
          <p:nvPr/>
        </p:nvPicPr>
        <p:blipFill>
          <a:blip r:embed="rId3"/>
          <a:stretch>
            <a:fillRect/>
          </a:stretch>
        </p:blipFill>
        <p:spPr>
          <a:xfrm>
            <a:off x="6622866" y="1863477"/>
            <a:ext cx="4939584" cy="3721973"/>
          </a:xfrm>
          <a:prstGeom prst="rect">
            <a:avLst/>
          </a:prstGeom>
        </p:spPr>
      </p:pic>
      <p:pic>
        <p:nvPicPr>
          <p:cNvPr id="4" name="Picture 5" descr="A bar chart with blue and orange bars&#10;&#10;Description automatically generated">
            <a:extLst>
              <a:ext uri="{FF2B5EF4-FFF2-40B4-BE49-F238E27FC236}">
                <a16:creationId xmlns:a16="http://schemas.microsoft.com/office/drawing/2014/main" id="{B8F3F914-35BD-3A1C-B348-3792FA85AAFF}"/>
              </a:ext>
            </a:extLst>
          </p:cNvPr>
          <p:cNvPicPr>
            <a:picLocks noChangeAspect="1"/>
          </p:cNvPicPr>
          <p:nvPr/>
        </p:nvPicPr>
        <p:blipFill>
          <a:blip r:embed="rId4"/>
          <a:stretch>
            <a:fillRect/>
          </a:stretch>
        </p:blipFill>
        <p:spPr>
          <a:xfrm>
            <a:off x="1195137" y="1681513"/>
            <a:ext cx="4725545" cy="4033529"/>
          </a:xfrm>
          <a:prstGeom prst="rect">
            <a:avLst/>
          </a:prstGeom>
        </p:spPr>
      </p:pic>
    </p:spTree>
    <p:extLst>
      <p:ext uri="{BB962C8B-B14F-4D97-AF65-F5344CB8AC3E}">
        <p14:creationId xmlns:p14="http://schemas.microsoft.com/office/powerpoint/2010/main" val="8049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2558452"/>
            <a:ext cx="11460480" cy="944881"/>
          </a:xfrm>
        </p:spPr>
        <p:txBody>
          <a:bodyPr/>
          <a:lstStyle/>
          <a:p>
            <a:pPr algn="ctr"/>
            <a:r>
              <a:rPr lang="en-US" altLang="en-US" sz="4400">
                <a:latin typeface="Verdana"/>
                <a:ea typeface="Verdana"/>
              </a:rPr>
              <a:t>Demo</a:t>
            </a:r>
            <a:endParaRPr lang="en-US" sz="4400">
              <a:latin typeface="Verdana"/>
              <a:ea typeface="Verdana"/>
            </a:endParaRPr>
          </a:p>
        </p:txBody>
      </p:sp>
      <p:sp>
        <p:nvSpPr>
          <p:cNvPr id="6" name="Date Placeholder 5">
            <a:extLst>
              <a:ext uri="{FF2B5EF4-FFF2-40B4-BE49-F238E27FC236}">
                <a16:creationId xmlns:a16="http://schemas.microsoft.com/office/drawing/2014/main" id="{6BF23EC6-E256-2649-89FC-AA608B7F6852}"/>
              </a:ext>
            </a:extLst>
          </p:cNvPr>
          <p:cNvSpPr>
            <a:spLocks noGrp="1"/>
          </p:cNvSpPr>
          <p:nvPr>
            <p:ph type="dt" sz="half" idx="10"/>
          </p:nvPr>
        </p:nvSpPr>
        <p:spPr/>
        <p:txBody>
          <a:bodyPr/>
          <a:lstStyle/>
          <a:p>
            <a:fld id="{B802A4F1-86F6-B440-AD5B-FB008CF0E94D}" type="datetime1">
              <a:rPr lang="en-US" smtClean="0"/>
              <a:t>8/15/2023</a:t>
            </a:fld>
            <a:endParaRPr lang="en-US"/>
          </a:p>
        </p:txBody>
      </p:sp>
      <p:sp>
        <p:nvSpPr>
          <p:cNvPr id="5" name="Slide Number Placeholder 4"/>
          <p:cNvSpPr>
            <a:spLocks noGrp="1"/>
          </p:cNvSpPr>
          <p:nvPr>
            <p:ph type="sldNum" sz="quarter" idx="12"/>
          </p:nvPr>
        </p:nvSpPr>
        <p:spPr/>
        <p:txBody>
          <a:bodyPr/>
          <a:lstStyle/>
          <a:p>
            <a:fld id="{4FA92F45-BA5D-4C7A-ACC7-D44B34072B97}" type="slidenum">
              <a:rPr lang="en-US" smtClean="0"/>
              <a:t>14</a:t>
            </a:fld>
            <a:endParaRPr lang="en-US"/>
          </a:p>
        </p:txBody>
      </p:sp>
    </p:spTree>
    <p:extLst>
      <p:ext uri="{BB962C8B-B14F-4D97-AF65-F5344CB8AC3E}">
        <p14:creationId xmlns:p14="http://schemas.microsoft.com/office/powerpoint/2010/main" val="17779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776" y="2374214"/>
            <a:ext cx="2149475" cy="514350"/>
          </a:xfrm>
          <a:prstGeom prst="rect">
            <a:avLst/>
          </a:prstGeom>
        </p:spPr>
        <p:txBody>
          <a:bodyPr vert="horz" wrap="square" lIns="0" tIns="13335" rIns="0" bIns="0" rtlCol="0" anchor="t">
            <a:spAutoFit/>
          </a:bodyPr>
          <a:lstStyle/>
          <a:p>
            <a:pPr marL="12700" algn="ctr">
              <a:lnSpc>
                <a:spcPct val="100000"/>
              </a:lnSpc>
              <a:spcBef>
                <a:spcPts val="105"/>
              </a:spcBef>
            </a:pPr>
            <a:r>
              <a:rPr lang="en-US" sz="3200" b="0">
                <a:solidFill>
                  <a:srgbClr val="57585B"/>
                </a:solidFill>
                <a:latin typeface="Verdana"/>
              </a:rPr>
              <a:t>Demo</a:t>
            </a:r>
            <a:endParaRPr lang="en-US"/>
          </a:p>
        </p:txBody>
      </p:sp>
    </p:spTree>
    <p:extLst>
      <p:ext uri="{BB962C8B-B14F-4D97-AF65-F5344CB8AC3E}">
        <p14:creationId xmlns:p14="http://schemas.microsoft.com/office/powerpoint/2010/main" val="2441651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663B8-1B07-2841-B65F-F5CEAF62CCDE}"/>
              </a:ext>
            </a:extLst>
          </p:cNvPr>
          <p:cNvSpPr>
            <a:spLocks noGrp="1"/>
          </p:cNvSpPr>
          <p:nvPr>
            <p:ph type="title"/>
          </p:nvPr>
        </p:nvSpPr>
        <p:spPr>
          <a:xfrm>
            <a:off x="5156200" y="1717964"/>
            <a:ext cx="6400800" cy="3044952"/>
          </a:xfrm>
        </p:spPr>
        <p:txBody>
          <a:bodyPr/>
          <a:lstStyle/>
          <a:p>
            <a:r>
              <a:rPr lang="en-US" sz="4000">
                <a:solidFill>
                  <a:srgbClr val="595555"/>
                </a:solidFill>
                <a:latin typeface="Verdana"/>
                <a:ea typeface="Verdana"/>
              </a:rPr>
              <a:t>Questions? </a:t>
            </a:r>
            <a:endParaRPr lang="en-US" sz="4000">
              <a:solidFill>
                <a:srgbClr val="595555"/>
              </a:solidFill>
            </a:endParaRPr>
          </a:p>
        </p:txBody>
      </p:sp>
      <p:pic>
        <p:nvPicPr>
          <p:cNvPr id="7" name="Picture Placeholder 6">
            <a:extLst>
              <a:ext uri="{FF2B5EF4-FFF2-40B4-BE49-F238E27FC236}">
                <a16:creationId xmlns:a16="http://schemas.microsoft.com/office/drawing/2014/main" id="{767F9EEC-35B6-EC4A-94BD-756AB15ABB82}"/>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a:ext>
            </a:extLst>
          </a:blip>
          <a:srcRect/>
          <a:stretch/>
        </p:blipFill>
        <p:spPr>
          <a:xfrm>
            <a:off x="0" y="0"/>
            <a:ext cx="4240213" cy="6858000"/>
          </a:xfrm>
        </p:spPr>
      </p:pic>
      <p:sp>
        <p:nvSpPr>
          <p:cNvPr id="8" name="Freeform 7">
            <a:extLst>
              <a:ext uri="{FF2B5EF4-FFF2-40B4-BE49-F238E27FC236}">
                <a16:creationId xmlns:a16="http://schemas.microsoft.com/office/drawing/2014/main" id="{70052D9E-DD99-3941-947E-000ABD345CAB}"/>
              </a:ext>
            </a:extLst>
          </p:cNvPr>
          <p:cNvSpPr/>
          <p:nvPr/>
        </p:nvSpPr>
        <p:spPr>
          <a:xfrm rot="10800000">
            <a:off x="3472992" y="-1"/>
            <a:ext cx="1044240" cy="6911774"/>
          </a:xfrm>
          <a:custGeom>
            <a:avLst/>
            <a:gdLst>
              <a:gd name="connsiteX0" fmla="*/ 0 w 2893061"/>
              <a:gd name="connsiteY0" fmla="*/ 0 h 6858001"/>
              <a:gd name="connsiteX1" fmla="*/ 237659 w 2893061"/>
              <a:gd name="connsiteY1" fmla="*/ 0 h 6858001"/>
              <a:gd name="connsiteX2" fmla="*/ 239099 w 2893061"/>
              <a:gd name="connsiteY2" fmla="*/ 0 h 6858001"/>
              <a:gd name="connsiteX3" fmla="*/ 537328 w 2893061"/>
              <a:gd name="connsiteY3" fmla="*/ 0 h 6858001"/>
              <a:gd name="connsiteX4" fmla="*/ 676206 w 2893061"/>
              <a:gd name="connsiteY4" fmla="*/ 0 h 6858001"/>
              <a:gd name="connsiteX5" fmla="*/ 2893061 w 2893061"/>
              <a:gd name="connsiteY5" fmla="*/ 0 h 6858001"/>
              <a:gd name="connsiteX6" fmla="*/ 2175631 w 2893061"/>
              <a:gd name="connsiteY6" fmla="*/ 6826251 h 6858001"/>
              <a:gd name="connsiteX7" fmla="*/ 2170839 w 2893061"/>
              <a:gd name="connsiteY7" fmla="*/ 6858001 h 6858001"/>
              <a:gd name="connsiteX8" fmla="*/ 537328 w 2893061"/>
              <a:gd name="connsiteY8" fmla="*/ 6858001 h 6858001"/>
              <a:gd name="connsiteX9" fmla="*/ 239099 w 2893061"/>
              <a:gd name="connsiteY9" fmla="*/ 6858001 h 6858001"/>
              <a:gd name="connsiteX10" fmla="*/ 0 w 2893061"/>
              <a:gd name="connsiteY10" fmla="*/ 6858001 h 6858001"/>
              <a:gd name="connsiteX0" fmla="*/ 0 w 2893061"/>
              <a:gd name="connsiteY0" fmla="*/ 0 h 6858001"/>
              <a:gd name="connsiteX1" fmla="*/ 237659 w 2893061"/>
              <a:gd name="connsiteY1" fmla="*/ 0 h 6858001"/>
              <a:gd name="connsiteX2" fmla="*/ 239099 w 2893061"/>
              <a:gd name="connsiteY2" fmla="*/ 0 h 6858001"/>
              <a:gd name="connsiteX3" fmla="*/ 537328 w 2893061"/>
              <a:gd name="connsiteY3" fmla="*/ 0 h 6858001"/>
              <a:gd name="connsiteX4" fmla="*/ 676206 w 2893061"/>
              <a:gd name="connsiteY4" fmla="*/ 0 h 6858001"/>
              <a:gd name="connsiteX5" fmla="*/ 2893061 w 2893061"/>
              <a:gd name="connsiteY5" fmla="*/ 0 h 6858001"/>
              <a:gd name="connsiteX6" fmla="*/ 2175631 w 2893061"/>
              <a:gd name="connsiteY6" fmla="*/ 6826251 h 6858001"/>
              <a:gd name="connsiteX7" fmla="*/ 2170839 w 2893061"/>
              <a:gd name="connsiteY7" fmla="*/ 6858001 h 6858001"/>
              <a:gd name="connsiteX8" fmla="*/ 1947573 w 2893061"/>
              <a:gd name="connsiteY8" fmla="*/ 6858001 h 6858001"/>
              <a:gd name="connsiteX9" fmla="*/ 239099 w 2893061"/>
              <a:gd name="connsiteY9" fmla="*/ 6858001 h 6858001"/>
              <a:gd name="connsiteX10" fmla="*/ 0 w 2893061"/>
              <a:gd name="connsiteY10" fmla="*/ 6858001 h 6858001"/>
              <a:gd name="connsiteX11" fmla="*/ 0 w 2893061"/>
              <a:gd name="connsiteY11" fmla="*/ 0 h 6858001"/>
              <a:gd name="connsiteX0" fmla="*/ 0 w 2893061"/>
              <a:gd name="connsiteY0" fmla="*/ 0 h 6858001"/>
              <a:gd name="connsiteX1" fmla="*/ 237659 w 2893061"/>
              <a:gd name="connsiteY1" fmla="*/ 0 h 6858001"/>
              <a:gd name="connsiteX2" fmla="*/ 239099 w 2893061"/>
              <a:gd name="connsiteY2" fmla="*/ 0 h 6858001"/>
              <a:gd name="connsiteX3" fmla="*/ 537328 w 2893061"/>
              <a:gd name="connsiteY3" fmla="*/ 0 h 6858001"/>
              <a:gd name="connsiteX4" fmla="*/ 676206 w 2893061"/>
              <a:gd name="connsiteY4" fmla="*/ 0 h 6858001"/>
              <a:gd name="connsiteX5" fmla="*/ 2893061 w 2893061"/>
              <a:gd name="connsiteY5" fmla="*/ 0 h 6858001"/>
              <a:gd name="connsiteX6" fmla="*/ 2175631 w 2893061"/>
              <a:gd name="connsiteY6" fmla="*/ 6826251 h 6858001"/>
              <a:gd name="connsiteX7" fmla="*/ 2170839 w 2893061"/>
              <a:gd name="connsiteY7" fmla="*/ 6858001 h 6858001"/>
              <a:gd name="connsiteX8" fmla="*/ 1947573 w 2893061"/>
              <a:gd name="connsiteY8" fmla="*/ 6858001 h 6858001"/>
              <a:gd name="connsiteX9" fmla="*/ 1748061 w 2893061"/>
              <a:gd name="connsiteY9" fmla="*/ 6858001 h 6858001"/>
              <a:gd name="connsiteX10" fmla="*/ 0 w 2893061"/>
              <a:gd name="connsiteY10" fmla="*/ 6858001 h 6858001"/>
              <a:gd name="connsiteX11" fmla="*/ 0 w 2893061"/>
              <a:gd name="connsiteY11" fmla="*/ 0 h 6858001"/>
              <a:gd name="connsiteX0" fmla="*/ 0 w 2893061"/>
              <a:gd name="connsiteY0" fmla="*/ 0 h 6872316"/>
              <a:gd name="connsiteX1" fmla="*/ 237659 w 2893061"/>
              <a:gd name="connsiteY1" fmla="*/ 0 h 6872316"/>
              <a:gd name="connsiteX2" fmla="*/ 239099 w 2893061"/>
              <a:gd name="connsiteY2" fmla="*/ 0 h 6872316"/>
              <a:gd name="connsiteX3" fmla="*/ 537328 w 2893061"/>
              <a:gd name="connsiteY3" fmla="*/ 0 h 6872316"/>
              <a:gd name="connsiteX4" fmla="*/ 676206 w 2893061"/>
              <a:gd name="connsiteY4" fmla="*/ 0 h 6872316"/>
              <a:gd name="connsiteX5" fmla="*/ 2893061 w 2893061"/>
              <a:gd name="connsiteY5" fmla="*/ 0 h 6872316"/>
              <a:gd name="connsiteX6" fmla="*/ 2175631 w 2893061"/>
              <a:gd name="connsiteY6" fmla="*/ 6826251 h 6872316"/>
              <a:gd name="connsiteX7" fmla="*/ 2170839 w 2893061"/>
              <a:gd name="connsiteY7" fmla="*/ 6858001 h 6872316"/>
              <a:gd name="connsiteX8" fmla="*/ 1947573 w 2893061"/>
              <a:gd name="connsiteY8" fmla="*/ 6858001 h 6872316"/>
              <a:gd name="connsiteX9" fmla="*/ 1748061 w 2893061"/>
              <a:gd name="connsiteY9" fmla="*/ 6858001 h 6872316"/>
              <a:gd name="connsiteX10" fmla="*/ 1593577 w 2893061"/>
              <a:gd name="connsiteY10" fmla="*/ 6872316 h 6872316"/>
              <a:gd name="connsiteX11" fmla="*/ 0 w 2893061"/>
              <a:gd name="connsiteY11" fmla="*/ 0 h 6872316"/>
              <a:gd name="connsiteX0" fmla="*/ 0 w 2893061"/>
              <a:gd name="connsiteY0" fmla="*/ 0 h 6872316"/>
              <a:gd name="connsiteX1" fmla="*/ 237659 w 2893061"/>
              <a:gd name="connsiteY1" fmla="*/ 0 h 6872316"/>
              <a:gd name="connsiteX2" fmla="*/ 239099 w 2893061"/>
              <a:gd name="connsiteY2" fmla="*/ 0 h 6872316"/>
              <a:gd name="connsiteX3" fmla="*/ 537328 w 2893061"/>
              <a:gd name="connsiteY3" fmla="*/ 0 h 6872316"/>
              <a:gd name="connsiteX4" fmla="*/ 2650549 w 2893061"/>
              <a:gd name="connsiteY4" fmla="*/ 0 h 6872316"/>
              <a:gd name="connsiteX5" fmla="*/ 2893061 w 2893061"/>
              <a:gd name="connsiteY5" fmla="*/ 0 h 6872316"/>
              <a:gd name="connsiteX6" fmla="*/ 2175631 w 2893061"/>
              <a:gd name="connsiteY6" fmla="*/ 6826251 h 6872316"/>
              <a:gd name="connsiteX7" fmla="*/ 2170839 w 2893061"/>
              <a:gd name="connsiteY7" fmla="*/ 6858001 h 6872316"/>
              <a:gd name="connsiteX8" fmla="*/ 1947573 w 2893061"/>
              <a:gd name="connsiteY8" fmla="*/ 6858001 h 6872316"/>
              <a:gd name="connsiteX9" fmla="*/ 1748061 w 2893061"/>
              <a:gd name="connsiteY9" fmla="*/ 6858001 h 6872316"/>
              <a:gd name="connsiteX10" fmla="*/ 1593577 w 2893061"/>
              <a:gd name="connsiteY10" fmla="*/ 6872316 h 6872316"/>
              <a:gd name="connsiteX11" fmla="*/ 0 w 2893061"/>
              <a:gd name="connsiteY11" fmla="*/ 0 h 6872316"/>
              <a:gd name="connsiteX0" fmla="*/ 0 w 2893061"/>
              <a:gd name="connsiteY0" fmla="*/ 28629 h 6900945"/>
              <a:gd name="connsiteX1" fmla="*/ 237659 w 2893061"/>
              <a:gd name="connsiteY1" fmla="*/ 28629 h 6900945"/>
              <a:gd name="connsiteX2" fmla="*/ 239099 w 2893061"/>
              <a:gd name="connsiteY2" fmla="*/ 28629 h 6900945"/>
              <a:gd name="connsiteX3" fmla="*/ 2427057 w 2893061"/>
              <a:gd name="connsiteY3" fmla="*/ 0 h 6900945"/>
              <a:gd name="connsiteX4" fmla="*/ 2650549 w 2893061"/>
              <a:gd name="connsiteY4" fmla="*/ 28629 h 6900945"/>
              <a:gd name="connsiteX5" fmla="*/ 2893061 w 2893061"/>
              <a:gd name="connsiteY5" fmla="*/ 28629 h 6900945"/>
              <a:gd name="connsiteX6" fmla="*/ 2175631 w 2893061"/>
              <a:gd name="connsiteY6" fmla="*/ 6854880 h 6900945"/>
              <a:gd name="connsiteX7" fmla="*/ 2170839 w 2893061"/>
              <a:gd name="connsiteY7" fmla="*/ 6886630 h 6900945"/>
              <a:gd name="connsiteX8" fmla="*/ 1947573 w 2893061"/>
              <a:gd name="connsiteY8" fmla="*/ 6886630 h 6900945"/>
              <a:gd name="connsiteX9" fmla="*/ 1748061 w 2893061"/>
              <a:gd name="connsiteY9" fmla="*/ 6886630 h 6900945"/>
              <a:gd name="connsiteX10" fmla="*/ 1593577 w 2893061"/>
              <a:gd name="connsiteY10" fmla="*/ 6900945 h 6900945"/>
              <a:gd name="connsiteX11" fmla="*/ 0 w 2893061"/>
              <a:gd name="connsiteY11" fmla="*/ 28629 h 6900945"/>
              <a:gd name="connsiteX0" fmla="*/ 0 w 2893061"/>
              <a:gd name="connsiteY0" fmla="*/ 28629 h 6900945"/>
              <a:gd name="connsiteX1" fmla="*/ 237659 w 2893061"/>
              <a:gd name="connsiteY1" fmla="*/ 28629 h 6900945"/>
              <a:gd name="connsiteX2" fmla="*/ 2199340 w 2893061"/>
              <a:gd name="connsiteY2" fmla="*/ 0 h 6900945"/>
              <a:gd name="connsiteX3" fmla="*/ 2427057 w 2893061"/>
              <a:gd name="connsiteY3" fmla="*/ 0 h 6900945"/>
              <a:gd name="connsiteX4" fmla="*/ 2650549 w 2893061"/>
              <a:gd name="connsiteY4" fmla="*/ 28629 h 6900945"/>
              <a:gd name="connsiteX5" fmla="*/ 2893061 w 2893061"/>
              <a:gd name="connsiteY5" fmla="*/ 28629 h 6900945"/>
              <a:gd name="connsiteX6" fmla="*/ 2175631 w 2893061"/>
              <a:gd name="connsiteY6" fmla="*/ 6854880 h 6900945"/>
              <a:gd name="connsiteX7" fmla="*/ 2170839 w 2893061"/>
              <a:gd name="connsiteY7" fmla="*/ 6886630 h 6900945"/>
              <a:gd name="connsiteX8" fmla="*/ 1947573 w 2893061"/>
              <a:gd name="connsiteY8" fmla="*/ 6886630 h 6900945"/>
              <a:gd name="connsiteX9" fmla="*/ 1748061 w 2893061"/>
              <a:gd name="connsiteY9" fmla="*/ 6886630 h 6900945"/>
              <a:gd name="connsiteX10" fmla="*/ 1593577 w 2893061"/>
              <a:gd name="connsiteY10" fmla="*/ 6900945 h 6900945"/>
              <a:gd name="connsiteX11" fmla="*/ 0 w 2893061"/>
              <a:gd name="connsiteY11" fmla="*/ 28629 h 6900945"/>
              <a:gd name="connsiteX0" fmla="*/ 0 w 2893061"/>
              <a:gd name="connsiteY0" fmla="*/ 28629 h 6900945"/>
              <a:gd name="connsiteX1" fmla="*/ 2085080 w 2893061"/>
              <a:gd name="connsiteY1" fmla="*/ 0 h 6900945"/>
              <a:gd name="connsiteX2" fmla="*/ 2199340 w 2893061"/>
              <a:gd name="connsiteY2" fmla="*/ 0 h 6900945"/>
              <a:gd name="connsiteX3" fmla="*/ 2427057 w 2893061"/>
              <a:gd name="connsiteY3" fmla="*/ 0 h 6900945"/>
              <a:gd name="connsiteX4" fmla="*/ 2650549 w 2893061"/>
              <a:gd name="connsiteY4" fmla="*/ 28629 h 6900945"/>
              <a:gd name="connsiteX5" fmla="*/ 2893061 w 2893061"/>
              <a:gd name="connsiteY5" fmla="*/ 28629 h 6900945"/>
              <a:gd name="connsiteX6" fmla="*/ 2175631 w 2893061"/>
              <a:gd name="connsiteY6" fmla="*/ 6854880 h 6900945"/>
              <a:gd name="connsiteX7" fmla="*/ 2170839 w 2893061"/>
              <a:gd name="connsiteY7" fmla="*/ 6886630 h 6900945"/>
              <a:gd name="connsiteX8" fmla="*/ 1947573 w 2893061"/>
              <a:gd name="connsiteY8" fmla="*/ 6886630 h 6900945"/>
              <a:gd name="connsiteX9" fmla="*/ 1748061 w 2893061"/>
              <a:gd name="connsiteY9" fmla="*/ 6886630 h 6900945"/>
              <a:gd name="connsiteX10" fmla="*/ 1593577 w 2893061"/>
              <a:gd name="connsiteY10" fmla="*/ 6900945 h 6900945"/>
              <a:gd name="connsiteX11" fmla="*/ 0 w 2893061"/>
              <a:gd name="connsiteY11" fmla="*/ 28629 h 6900945"/>
              <a:gd name="connsiteX0" fmla="*/ 0 w 2893061"/>
              <a:gd name="connsiteY0" fmla="*/ 28629 h 6900945"/>
              <a:gd name="connsiteX1" fmla="*/ 2199340 w 2893061"/>
              <a:gd name="connsiteY1" fmla="*/ 0 h 6900945"/>
              <a:gd name="connsiteX2" fmla="*/ 2427057 w 2893061"/>
              <a:gd name="connsiteY2" fmla="*/ 0 h 6900945"/>
              <a:gd name="connsiteX3" fmla="*/ 2650549 w 2893061"/>
              <a:gd name="connsiteY3" fmla="*/ 28629 h 6900945"/>
              <a:gd name="connsiteX4" fmla="*/ 2893061 w 2893061"/>
              <a:gd name="connsiteY4" fmla="*/ 28629 h 6900945"/>
              <a:gd name="connsiteX5" fmla="*/ 2175631 w 2893061"/>
              <a:gd name="connsiteY5" fmla="*/ 6854880 h 6900945"/>
              <a:gd name="connsiteX6" fmla="*/ 2170839 w 2893061"/>
              <a:gd name="connsiteY6" fmla="*/ 6886630 h 6900945"/>
              <a:gd name="connsiteX7" fmla="*/ 1947573 w 2893061"/>
              <a:gd name="connsiteY7" fmla="*/ 6886630 h 6900945"/>
              <a:gd name="connsiteX8" fmla="*/ 1748061 w 2893061"/>
              <a:gd name="connsiteY8" fmla="*/ 6886630 h 6900945"/>
              <a:gd name="connsiteX9" fmla="*/ 1593577 w 2893061"/>
              <a:gd name="connsiteY9" fmla="*/ 6900945 h 6900945"/>
              <a:gd name="connsiteX10" fmla="*/ 0 w 2893061"/>
              <a:gd name="connsiteY10" fmla="*/ 28629 h 6900945"/>
              <a:gd name="connsiteX0" fmla="*/ 0 w 2893061"/>
              <a:gd name="connsiteY0" fmla="*/ 28629 h 6900945"/>
              <a:gd name="connsiteX1" fmla="*/ 2427057 w 2893061"/>
              <a:gd name="connsiteY1" fmla="*/ 0 h 6900945"/>
              <a:gd name="connsiteX2" fmla="*/ 2650549 w 2893061"/>
              <a:gd name="connsiteY2" fmla="*/ 28629 h 6900945"/>
              <a:gd name="connsiteX3" fmla="*/ 2893061 w 2893061"/>
              <a:gd name="connsiteY3" fmla="*/ 28629 h 6900945"/>
              <a:gd name="connsiteX4" fmla="*/ 2175631 w 2893061"/>
              <a:gd name="connsiteY4" fmla="*/ 6854880 h 6900945"/>
              <a:gd name="connsiteX5" fmla="*/ 2170839 w 2893061"/>
              <a:gd name="connsiteY5" fmla="*/ 6886630 h 6900945"/>
              <a:gd name="connsiteX6" fmla="*/ 1947573 w 2893061"/>
              <a:gd name="connsiteY6" fmla="*/ 6886630 h 6900945"/>
              <a:gd name="connsiteX7" fmla="*/ 1748061 w 2893061"/>
              <a:gd name="connsiteY7" fmla="*/ 6886630 h 6900945"/>
              <a:gd name="connsiteX8" fmla="*/ 1593577 w 2893061"/>
              <a:gd name="connsiteY8" fmla="*/ 6900945 h 6900945"/>
              <a:gd name="connsiteX9" fmla="*/ 0 w 2893061"/>
              <a:gd name="connsiteY9" fmla="*/ 28629 h 6900945"/>
              <a:gd name="connsiteX0" fmla="*/ 0 w 2893061"/>
              <a:gd name="connsiteY0" fmla="*/ 0 h 6872316"/>
              <a:gd name="connsiteX1" fmla="*/ 2650549 w 2893061"/>
              <a:gd name="connsiteY1" fmla="*/ 0 h 6872316"/>
              <a:gd name="connsiteX2" fmla="*/ 2893061 w 2893061"/>
              <a:gd name="connsiteY2" fmla="*/ 0 h 6872316"/>
              <a:gd name="connsiteX3" fmla="*/ 2175631 w 2893061"/>
              <a:gd name="connsiteY3" fmla="*/ 6826251 h 6872316"/>
              <a:gd name="connsiteX4" fmla="*/ 2170839 w 2893061"/>
              <a:gd name="connsiteY4" fmla="*/ 6858001 h 6872316"/>
              <a:gd name="connsiteX5" fmla="*/ 1947573 w 2893061"/>
              <a:gd name="connsiteY5" fmla="*/ 6858001 h 6872316"/>
              <a:gd name="connsiteX6" fmla="*/ 1748061 w 2893061"/>
              <a:gd name="connsiteY6" fmla="*/ 6858001 h 6872316"/>
              <a:gd name="connsiteX7" fmla="*/ 1593577 w 2893061"/>
              <a:gd name="connsiteY7" fmla="*/ 6872316 h 6872316"/>
              <a:gd name="connsiteX8" fmla="*/ 0 w 2893061"/>
              <a:gd name="connsiteY8" fmla="*/ 0 h 6872316"/>
              <a:gd name="connsiteX0" fmla="*/ 0 w 2893061"/>
              <a:gd name="connsiteY0" fmla="*/ 0 h 6872316"/>
              <a:gd name="connsiteX1" fmla="*/ 2893061 w 2893061"/>
              <a:gd name="connsiteY1" fmla="*/ 0 h 6872316"/>
              <a:gd name="connsiteX2" fmla="*/ 2175631 w 2893061"/>
              <a:gd name="connsiteY2" fmla="*/ 6826251 h 6872316"/>
              <a:gd name="connsiteX3" fmla="*/ 2170839 w 2893061"/>
              <a:gd name="connsiteY3" fmla="*/ 6858001 h 6872316"/>
              <a:gd name="connsiteX4" fmla="*/ 1947573 w 2893061"/>
              <a:gd name="connsiteY4" fmla="*/ 6858001 h 6872316"/>
              <a:gd name="connsiteX5" fmla="*/ 1748061 w 2893061"/>
              <a:gd name="connsiteY5" fmla="*/ 6858001 h 6872316"/>
              <a:gd name="connsiteX6" fmla="*/ 1593577 w 2893061"/>
              <a:gd name="connsiteY6" fmla="*/ 6872316 h 6872316"/>
              <a:gd name="connsiteX7" fmla="*/ 0 w 2893061"/>
              <a:gd name="connsiteY7" fmla="*/ 0 h 6872316"/>
              <a:gd name="connsiteX0" fmla="*/ 0 w 2893061"/>
              <a:gd name="connsiteY0" fmla="*/ 0 h 6872316"/>
              <a:gd name="connsiteX1" fmla="*/ 2893061 w 2893061"/>
              <a:gd name="connsiteY1" fmla="*/ 0 h 6872316"/>
              <a:gd name="connsiteX2" fmla="*/ 2175631 w 2893061"/>
              <a:gd name="connsiteY2" fmla="*/ 6826251 h 6872316"/>
              <a:gd name="connsiteX3" fmla="*/ 2170839 w 2893061"/>
              <a:gd name="connsiteY3" fmla="*/ 6858001 h 6872316"/>
              <a:gd name="connsiteX4" fmla="*/ 1748061 w 2893061"/>
              <a:gd name="connsiteY4" fmla="*/ 6858001 h 6872316"/>
              <a:gd name="connsiteX5" fmla="*/ 1593577 w 2893061"/>
              <a:gd name="connsiteY5" fmla="*/ 6872316 h 6872316"/>
              <a:gd name="connsiteX6" fmla="*/ 0 w 2893061"/>
              <a:gd name="connsiteY6" fmla="*/ 0 h 6872316"/>
              <a:gd name="connsiteX0" fmla="*/ 0 w 2893061"/>
              <a:gd name="connsiteY0" fmla="*/ 0 h 6872316"/>
              <a:gd name="connsiteX1" fmla="*/ 2893061 w 2893061"/>
              <a:gd name="connsiteY1" fmla="*/ 0 h 6872316"/>
              <a:gd name="connsiteX2" fmla="*/ 2175631 w 2893061"/>
              <a:gd name="connsiteY2" fmla="*/ 6826251 h 6872316"/>
              <a:gd name="connsiteX3" fmla="*/ 2170839 w 2893061"/>
              <a:gd name="connsiteY3" fmla="*/ 6858001 h 6872316"/>
              <a:gd name="connsiteX4" fmla="*/ 1593577 w 2893061"/>
              <a:gd name="connsiteY4" fmla="*/ 6872316 h 6872316"/>
              <a:gd name="connsiteX5" fmla="*/ 0 w 2893061"/>
              <a:gd name="connsiteY5" fmla="*/ 0 h 6872316"/>
              <a:gd name="connsiteX0" fmla="*/ 0 w 2893061"/>
              <a:gd name="connsiteY0" fmla="*/ 0 h 6858002"/>
              <a:gd name="connsiteX1" fmla="*/ 2893061 w 2893061"/>
              <a:gd name="connsiteY1" fmla="*/ 0 h 6858002"/>
              <a:gd name="connsiteX2" fmla="*/ 2175631 w 2893061"/>
              <a:gd name="connsiteY2" fmla="*/ 6826251 h 6858002"/>
              <a:gd name="connsiteX3" fmla="*/ 2170839 w 2893061"/>
              <a:gd name="connsiteY3" fmla="*/ 6858001 h 6858002"/>
              <a:gd name="connsiteX4" fmla="*/ 1283324 w 2893061"/>
              <a:gd name="connsiteY4" fmla="*/ 6858002 h 6858002"/>
              <a:gd name="connsiteX5" fmla="*/ 0 w 2893061"/>
              <a:gd name="connsiteY5" fmla="*/ 0 h 6858002"/>
              <a:gd name="connsiteX0" fmla="*/ 0 w 2893061"/>
              <a:gd name="connsiteY0" fmla="*/ 0 h 6858001"/>
              <a:gd name="connsiteX1" fmla="*/ 2893061 w 2893061"/>
              <a:gd name="connsiteY1" fmla="*/ 0 h 6858001"/>
              <a:gd name="connsiteX2" fmla="*/ 2175631 w 2893061"/>
              <a:gd name="connsiteY2" fmla="*/ 6826251 h 6858001"/>
              <a:gd name="connsiteX3" fmla="*/ 2170839 w 2893061"/>
              <a:gd name="connsiteY3" fmla="*/ 6858001 h 6858001"/>
              <a:gd name="connsiteX4" fmla="*/ 1720500 w 2893061"/>
              <a:gd name="connsiteY4" fmla="*/ 6843688 h 6858001"/>
              <a:gd name="connsiteX5" fmla="*/ 0 w 2893061"/>
              <a:gd name="connsiteY5" fmla="*/ 0 h 6858001"/>
              <a:gd name="connsiteX0" fmla="*/ 56409 w 1172561"/>
              <a:gd name="connsiteY0" fmla="*/ 0 h 6872315"/>
              <a:gd name="connsiteX1" fmla="*/ 1172561 w 1172561"/>
              <a:gd name="connsiteY1" fmla="*/ 14314 h 6872315"/>
              <a:gd name="connsiteX2" fmla="*/ 455131 w 1172561"/>
              <a:gd name="connsiteY2" fmla="*/ 6840565 h 6872315"/>
              <a:gd name="connsiteX3" fmla="*/ 450339 w 1172561"/>
              <a:gd name="connsiteY3" fmla="*/ 6872315 h 6872315"/>
              <a:gd name="connsiteX4" fmla="*/ 0 w 1172561"/>
              <a:gd name="connsiteY4" fmla="*/ 6858002 h 6872315"/>
              <a:gd name="connsiteX5" fmla="*/ 56409 w 1172561"/>
              <a:gd name="connsiteY5" fmla="*/ 0 h 6872315"/>
              <a:gd name="connsiteX0" fmla="*/ 0 w 1313587"/>
              <a:gd name="connsiteY0" fmla="*/ 0 h 6872315"/>
              <a:gd name="connsiteX1" fmla="*/ 1313587 w 1313587"/>
              <a:gd name="connsiteY1" fmla="*/ 14314 h 6872315"/>
              <a:gd name="connsiteX2" fmla="*/ 596157 w 1313587"/>
              <a:gd name="connsiteY2" fmla="*/ 6840565 h 6872315"/>
              <a:gd name="connsiteX3" fmla="*/ 591365 w 1313587"/>
              <a:gd name="connsiteY3" fmla="*/ 6872315 h 6872315"/>
              <a:gd name="connsiteX4" fmla="*/ 141026 w 1313587"/>
              <a:gd name="connsiteY4" fmla="*/ 6858002 h 6872315"/>
              <a:gd name="connsiteX5" fmla="*/ 0 w 1313587"/>
              <a:gd name="connsiteY5" fmla="*/ 0 h 6872315"/>
              <a:gd name="connsiteX0" fmla="*/ 0 w 1313587"/>
              <a:gd name="connsiteY0" fmla="*/ 0 h 6872316"/>
              <a:gd name="connsiteX1" fmla="*/ 1313587 w 1313587"/>
              <a:gd name="connsiteY1" fmla="*/ 14314 h 6872316"/>
              <a:gd name="connsiteX2" fmla="*/ 596157 w 1313587"/>
              <a:gd name="connsiteY2" fmla="*/ 6840565 h 6872316"/>
              <a:gd name="connsiteX3" fmla="*/ 591365 w 1313587"/>
              <a:gd name="connsiteY3" fmla="*/ 6872315 h 6872316"/>
              <a:gd name="connsiteX4" fmla="*/ 296153 w 1313587"/>
              <a:gd name="connsiteY4" fmla="*/ 6872316 h 6872316"/>
              <a:gd name="connsiteX5" fmla="*/ 0 w 1313587"/>
              <a:gd name="connsiteY5" fmla="*/ 0 h 6872316"/>
              <a:gd name="connsiteX0" fmla="*/ 0 w 1045641"/>
              <a:gd name="connsiteY0" fmla="*/ 0 h 6886630"/>
              <a:gd name="connsiteX1" fmla="*/ 1045641 w 1045641"/>
              <a:gd name="connsiteY1" fmla="*/ 28628 h 6886630"/>
              <a:gd name="connsiteX2" fmla="*/ 328211 w 1045641"/>
              <a:gd name="connsiteY2" fmla="*/ 6854879 h 6886630"/>
              <a:gd name="connsiteX3" fmla="*/ 323419 w 1045641"/>
              <a:gd name="connsiteY3" fmla="*/ 6886629 h 6886630"/>
              <a:gd name="connsiteX4" fmla="*/ 28207 w 1045641"/>
              <a:gd name="connsiteY4" fmla="*/ 6886630 h 6886630"/>
              <a:gd name="connsiteX5" fmla="*/ 0 w 1045641"/>
              <a:gd name="connsiteY5" fmla="*/ 0 h 6886630"/>
              <a:gd name="connsiteX0" fmla="*/ 0 w 1045641"/>
              <a:gd name="connsiteY0" fmla="*/ 14315 h 6858002"/>
              <a:gd name="connsiteX1" fmla="*/ 1045641 w 1045641"/>
              <a:gd name="connsiteY1" fmla="*/ 0 h 6858002"/>
              <a:gd name="connsiteX2" fmla="*/ 328211 w 1045641"/>
              <a:gd name="connsiteY2" fmla="*/ 6826251 h 6858002"/>
              <a:gd name="connsiteX3" fmla="*/ 323419 w 1045641"/>
              <a:gd name="connsiteY3" fmla="*/ 6858001 h 6858002"/>
              <a:gd name="connsiteX4" fmla="*/ 28207 w 1045641"/>
              <a:gd name="connsiteY4" fmla="*/ 6858002 h 6858002"/>
              <a:gd name="connsiteX5" fmla="*/ 0 w 1045641"/>
              <a:gd name="connsiteY5" fmla="*/ 14315 h 6858002"/>
              <a:gd name="connsiteX0" fmla="*/ 0 w 1031538"/>
              <a:gd name="connsiteY0" fmla="*/ 0 h 6886630"/>
              <a:gd name="connsiteX1" fmla="*/ 1031538 w 1031538"/>
              <a:gd name="connsiteY1" fmla="*/ 28628 h 6886630"/>
              <a:gd name="connsiteX2" fmla="*/ 314108 w 1031538"/>
              <a:gd name="connsiteY2" fmla="*/ 6854879 h 6886630"/>
              <a:gd name="connsiteX3" fmla="*/ 309316 w 1031538"/>
              <a:gd name="connsiteY3" fmla="*/ 6886629 h 6886630"/>
              <a:gd name="connsiteX4" fmla="*/ 14104 w 1031538"/>
              <a:gd name="connsiteY4" fmla="*/ 6886630 h 6886630"/>
              <a:gd name="connsiteX5" fmla="*/ 0 w 1031538"/>
              <a:gd name="connsiteY5" fmla="*/ 0 h 6886630"/>
              <a:gd name="connsiteX0" fmla="*/ 0 w 1031538"/>
              <a:gd name="connsiteY0" fmla="*/ 0 h 6875699"/>
              <a:gd name="connsiteX1" fmla="*/ 1031538 w 1031538"/>
              <a:gd name="connsiteY1" fmla="*/ 17697 h 6875699"/>
              <a:gd name="connsiteX2" fmla="*/ 314108 w 1031538"/>
              <a:gd name="connsiteY2" fmla="*/ 6843948 h 6875699"/>
              <a:gd name="connsiteX3" fmla="*/ 309316 w 1031538"/>
              <a:gd name="connsiteY3" fmla="*/ 6875698 h 6875699"/>
              <a:gd name="connsiteX4" fmla="*/ 14104 w 1031538"/>
              <a:gd name="connsiteY4" fmla="*/ 6875699 h 6875699"/>
              <a:gd name="connsiteX5" fmla="*/ 0 w 1031538"/>
              <a:gd name="connsiteY5" fmla="*/ 0 h 6875699"/>
              <a:gd name="connsiteX0" fmla="*/ 0 w 1020769"/>
              <a:gd name="connsiteY0" fmla="*/ 4166 h 6858002"/>
              <a:gd name="connsiteX1" fmla="*/ 1020769 w 1020769"/>
              <a:gd name="connsiteY1" fmla="*/ 0 h 6858002"/>
              <a:gd name="connsiteX2" fmla="*/ 303339 w 1020769"/>
              <a:gd name="connsiteY2" fmla="*/ 6826251 h 6858002"/>
              <a:gd name="connsiteX3" fmla="*/ 298547 w 1020769"/>
              <a:gd name="connsiteY3" fmla="*/ 6858001 h 6858002"/>
              <a:gd name="connsiteX4" fmla="*/ 3335 w 1020769"/>
              <a:gd name="connsiteY4" fmla="*/ 6858002 h 6858002"/>
              <a:gd name="connsiteX5" fmla="*/ 0 w 1020769"/>
              <a:gd name="connsiteY5" fmla="*/ 416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769" h="6858002">
                <a:moveTo>
                  <a:pt x="0" y="4166"/>
                </a:moveTo>
                <a:lnTo>
                  <a:pt x="1020769" y="0"/>
                </a:lnTo>
                <a:lnTo>
                  <a:pt x="303339" y="6826251"/>
                </a:lnTo>
                <a:lnTo>
                  <a:pt x="298547" y="6858001"/>
                </a:lnTo>
                <a:lnTo>
                  <a:pt x="3335" y="6858002"/>
                </a:lnTo>
                <a:cubicBezTo>
                  <a:pt x="-1366" y="4562459"/>
                  <a:pt x="4701" y="2299709"/>
                  <a:pt x="0" y="41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442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3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5760" y="365127"/>
            <a:ext cx="11460480" cy="944881"/>
          </a:xfrm>
        </p:spPr>
        <p:txBody>
          <a:bodyPr/>
          <a:lstStyle/>
          <a:p>
            <a:r>
              <a:rPr lang="en-US"/>
              <a:t>Agenda</a:t>
            </a:r>
          </a:p>
        </p:txBody>
      </p:sp>
      <p:sp>
        <p:nvSpPr>
          <p:cNvPr id="5" name="Content Placeholder 4"/>
          <p:cNvSpPr>
            <a:spLocks noGrp="1"/>
          </p:cNvSpPr>
          <p:nvPr>
            <p:ph idx="1"/>
          </p:nvPr>
        </p:nvSpPr>
        <p:spPr/>
        <p:txBody>
          <a:bodyPr vert="horz" lIns="0" tIns="0" rIns="0" bIns="0" rtlCol="0" anchor="t">
            <a:noAutofit/>
          </a:bodyPr>
          <a:lstStyle/>
          <a:p>
            <a:pPr marL="285750" indent="-285750">
              <a:buFont typeface="Arial" panose="020B0604020202020204" pitchFamily="34" charset="0"/>
              <a:buChar char="•"/>
            </a:pPr>
            <a:r>
              <a:rPr lang="en-US" altLang="en-US" sz="1800"/>
              <a:t>Introductions </a:t>
            </a:r>
          </a:p>
          <a:p>
            <a:pPr marL="285750" indent="-285750">
              <a:buFont typeface="Arial" panose="020B0604020202020204" pitchFamily="34" charset="0"/>
              <a:buChar char="•"/>
            </a:pPr>
            <a:r>
              <a:rPr lang="en-US" altLang="en-US" sz="1800"/>
              <a:t>Project Summary</a:t>
            </a:r>
            <a:endParaRPr lang="en-US" altLang="en-US" sz="1800">
              <a:ea typeface="Verdana"/>
            </a:endParaRPr>
          </a:p>
          <a:p>
            <a:pPr marL="285750" indent="-285750">
              <a:buFont typeface="Arial" panose="020B0604020202020204" pitchFamily="34" charset="0"/>
              <a:buChar char="•"/>
            </a:pPr>
            <a:r>
              <a:rPr lang="en-US" altLang="en-US" sz="1800"/>
              <a:t>Technical Solution</a:t>
            </a:r>
            <a:endParaRPr lang="en-US" altLang="en-US" sz="1800">
              <a:ea typeface="Verdana"/>
            </a:endParaRPr>
          </a:p>
          <a:p>
            <a:pPr marL="285750" indent="-285750">
              <a:buFont typeface="Arial" panose="020B0604020202020204" pitchFamily="34" charset="0"/>
              <a:buChar char="•"/>
            </a:pPr>
            <a:r>
              <a:rPr lang="en-US" altLang="en-US" sz="1800"/>
              <a:t>Business Solution</a:t>
            </a:r>
          </a:p>
          <a:p>
            <a:pPr marL="285750" indent="-285750">
              <a:buFont typeface="Arial" panose="020B0604020202020204" pitchFamily="34" charset="0"/>
              <a:buChar char="•"/>
            </a:pPr>
            <a:r>
              <a:rPr lang="en-US" altLang="en-US" sz="1800"/>
              <a:t>Demo</a:t>
            </a:r>
          </a:p>
          <a:p>
            <a:pPr marL="285750" indent="-285750">
              <a:buFont typeface="Arial" panose="020B0604020202020204" pitchFamily="34" charset="0"/>
              <a:buChar char="•"/>
            </a:pPr>
            <a:r>
              <a:rPr lang="en-US" altLang="en-US" sz="1800"/>
              <a:t>FAQ</a:t>
            </a:r>
            <a:endParaRPr lang="en-US" altLang="en-US" sz="1800">
              <a:ea typeface="Verdana"/>
            </a:endParaRPr>
          </a:p>
        </p:txBody>
      </p:sp>
      <p:sp>
        <p:nvSpPr>
          <p:cNvPr id="3" name="Date Placeholder 2">
            <a:extLst>
              <a:ext uri="{FF2B5EF4-FFF2-40B4-BE49-F238E27FC236}">
                <a16:creationId xmlns:a16="http://schemas.microsoft.com/office/drawing/2014/main" id="{DF5A443A-8313-3347-81AF-D014F36558A3}"/>
              </a:ext>
            </a:extLst>
          </p:cNvPr>
          <p:cNvSpPr>
            <a:spLocks noGrp="1"/>
          </p:cNvSpPr>
          <p:nvPr>
            <p:ph type="dt" sz="half" idx="10"/>
          </p:nvPr>
        </p:nvSpPr>
        <p:spPr/>
        <p:txBody>
          <a:bodyPr/>
          <a:lstStyle/>
          <a:p>
            <a:fld id="{C2F2DDDB-869B-A24D-A150-C5E815E37678}" type="datetime1">
              <a:rPr lang="en-US" smtClean="0"/>
              <a:t>8/15/2023</a:t>
            </a:fld>
            <a:endParaRPr lang="en-US"/>
          </a:p>
        </p:txBody>
      </p:sp>
      <p:sp>
        <p:nvSpPr>
          <p:cNvPr id="12" name="Slide Number Placeholder 11"/>
          <p:cNvSpPr>
            <a:spLocks noGrp="1"/>
          </p:cNvSpPr>
          <p:nvPr>
            <p:ph type="sldNum" sz="quarter" idx="12"/>
          </p:nvPr>
        </p:nvSpPr>
        <p:spPr/>
        <p:txBody>
          <a:bodyPr/>
          <a:lstStyle/>
          <a:p>
            <a:fld id="{29D2E43C-E7B1-2149-8B2E-8D9AA9AFA9B9}" type="slidenum">
              <a:rPr lang="en-US" smtClean="0"/>
              <a:pPr/>
              <a:t>2</a:t>
            </a:fld>
            <a:endParaRPr lang="en-US"/>
          </a:p>
        </p:txBody>
      </p:sp>
      <p:sp>
        <p:nvSpPr>
          <p:cNvPr id="6" name="Text Placeholder 3">
            <a:extLst>
              <a:ext uri="{FF2B5EF4-FFF2-40B4-BE49-F238E27FC236}">
                <a16:creationId xmlns:a16="http://schemas.microsoft.com/office/drawing/2014/main" id="{FD0DB0AA-2278-EA43-A1E7-DB24B350B26D}"/>
              </a:ext>
            </a:extLst>
          </p:cNvPr>
          <p:cNvSpPr txBox="1">
            <a:spLocks/>
          </p:cNvSpPr>
          <p:nvPr/>
        </p:nvSpPr>
        <p:spPr>
          <a:xfrm>
            <a:off x="365125" y="914400"/>
            <a:ext cx="6437313" cy="223838"/>
          </a:xfrm>
          <a:prstGeom prst="rect">
            <a:avLst/>
          </a:prstGeom>
        </p:spPr>
        <p:txBody>
          <a:bodyPr vert="horz" lIns="0" tIns="0" rIns="0" bIns="0" rtlCol="0">
            <a:noAutofit/>
          </a:bodyPr>
          <a:lstStyle>
            <a:lvl1pPr marL="0" indent="0" algn="l" defTabSz="685800" rtl="0" eaLnBrk="1" latinLnBrk="0" hangingPunct="1">
              <a:lnSpc>
                <a:spcPct val="100000"/>
              </a:lnSpc>
              <a:spcBef>
                <a:spcPts val="1000"/>
              </a:spcBef>
              <a:buFont typeface="Arial"/>
              <a:buNone/>
              <a:defRPr sz="1800" kern="1200" cap="none" baseline="0">
                <a:solidFill>
                  <a:schemeClr val="tx2"/>
                </a:solidFill>
                <a:latin typeface="+mn-lt"/>
                <a:ea typeface="+mn-ea"/>
                <a:cs typeface="+mn-cs"/>
              </a:defRPr>
            </a:lvl1pPr>
            <a:lvl2pPr marL="203597" indent="-203597" algn="l" defTabSz="685800" rtl="0" eaLnBrk="1" latinLnBrk="0" hangingPunct="1">
              <a:lnSpc>
                <a:spcPct val="100000"/>
              </a:lnSpc>
              <a:spcBef>
                <a:spcPts val="1000"/>
              </a:spcBef>
              <a:buClr>
                <a:schemeClr val="tx2"/>
              </a:buClr>
              <a:buFont typeface="Arial" panose="020B0604020202020204" pitchFamily="34" charset="0"/>
              <a:buChar char="•"/>
              <a:tabLst/>
              <a:defRPr sz="1600" kern="1200">
                <a:solidFill>
                  <a:schemeClr val="tx2"/>
                </a:solidFill>
                <a:latin typeface="+mn-lt"/>
                <a:ea typeface="+mn-ea"/>
                <a:cs typeface="+mn-cs"/>
              </a:defRPr>
            </a:lvl2pPr>
            <a:lvl3pPr marL="429816" indent="-215504" algn="l" defTabSz="685800" rtl="0" eaLnBrk="1" latinLnBrk="0" hangingPunct="1">
              <a:lnSpc>
                <a:spcPct val="100000"/>
              </a:lnSpc>
              <a:spcBef>
                <a:spcPts val="1000"/>
              </a:spcBef>
              <a:buClr>
                <a:schemeClr val="tx2"/>
              </a:buClr>
              <a:buFont typeface="Courier New" panose="02070309020205020404" pitchFamily="49" charset="0"/>
              <a:buChar char="o"/>
              <a:tabLst/>
              <a:defRPr sz="1400" kern="1200">
                <a:solidFill>
                  <a:schemeClr val="tx2"/>
                </a:solidFill>
                <a:latin typeface="+mn-lt"/>
                <a:ea typeface="+mn-ea"/>
                <a:cs typeface="+mn-cs"/>
              </a:defRPr>
            </a:lvl3pPr>
            <a:lvl4pPr marL="645319" indent="-215504" algn="l" defTabSz="685800" rtl="0" eaLnBrk="1" latinLnBrk="0" hangingPunct="1">
              <a:lnSpc>
                <a:spcPct val="100000"/>
              </a:lnSpc>
              <a:spcBef>
                <a:spcPts val="1000"/>
              </a:spcBef>
              <a:buClr>
                <a:schemeClr val="tx2"/>
              </a:buClr>
              <a:buFont typeface="Wingdings" charset="2"/>
              <a:buChar char="§"/>
              <a:tabLst/>
              <a:defRPr sz="1200" kern="1200">
                <a:solidFill>
                  <a:schemeClr val="tx2"/>
                </a:solidFill>
                <a:latin typeface="+mn-lt"/>
                <a:ea typeface="+mn-ea"/>
                <a:cs typeface="+mn-cs"/>
              </a:defRPr>
            </a:lvl4pPr>
            <a:lvl5pPr marL="860822" indent="-220266" algn="l" defTabSz="685800" rtl="0" eaLnBrk="1" latinLnBrk="0" hangingPunct="1">
              <a:lnSpc>
                <a:spcPct val="100000"/>
              </a:lnSpc>
              <a:spcBef>
                <a:spcPts val="1000"/>
              </a:spcBef>
              <a:buClr>
                <a:schemeClr val="tx2"/>
              </a:buClr>
              <a:buFont typeface="Arial" panose="020B0604020202020204" pitchFamily="34" charset="0"/>
              <a:buChar char="•"/>
              <a:tabLst/>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a:t>Topics</a:t>
            </a:r>
          </a:p>
        </p:txBody>
      </p:sp>
    </p:spTree>
    <p:extLst>
      <p:ext uri="{BB962C8B-B14F-4D97-AF65-F5344CB8AC3E}">
        <p14:creationId xmlns:p14="http://schemas.microsoft.com/office/powerpoint/2010/main" val="70848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0C01882-E62B-0948-9C3C-7D132CA3389B}"/>
              </a:ext>
            </a:extLst>
          </p:cNvPr>
          <p:cNvSpPr>
            <a:spLocks noGrp="1"/>
          </p:cNvSpPr>
          <p:nvPr>
            <p:ph type="dt" sz="half" idx="10"/>
          </p:nvPr>
        </p:nvSpPr>
        <p:spPr/>
        <p:txBody>
          <a:bodyPr/>
          <a:lstStyle/>
          <a:p>
            <a:fld id="{B04DBC4B-D001-8D44-B597-04DF1EE7F785}" type="datetime1">
              <a:rPr lang="en-US" smtClean="0"/>
              <a:t>8/15/2023</a:t>
            </a:fld>
            <a:endParaRPr lang="en-US"/>
          </a:p>
        </p:txBody>
      </p:sp>
      <p:sp>
        <p:nvSpPr>
          <p:cNvPr id="3" name="Slide Number Placeholder 2">
            <a:extLst>
              <a:ext uri="{FF2B5EF4-FFF2-40B4-BE49-F238E27FC236}">
                <a16:creationId xmlns:a16="http://schemas.microsoft.com/office/drawing/2014/main" id="{6282A860-4CD4-FA45-AEC8-497A44BFA088}"/>
              </a:ext>
            </a:extLst>
          </p:cNvPr>
          <p:cNvSpPr>
            <a:spLocks noGrp="1"/>
          </p:cNvSpPr>
          <p:nvPr>
            <p:ph type="sldNum" sz="quarter" idx="12"/>
          </p:nvPr>
        </p:nvSpPr>
        <p:spPr/>
        <p:txBody>
          <a:bodyPr/>
          <a:lstStyle/>
          <a:p>
            <a:fld id="{4FA92F45-BA5D-4C7A-ACC7-D44B34072B97}" type="slidenum">
              <a:rPr lang="en-US" smtClean="0"/>
              <a:t>3</a:t>
            </a:fld>
            <a:endParaRPr lang="en-US"/>
          </a:p>
        </p:txBody>
      </p:sp>
      <p:pic>
        <p:nvPicPr>
          <p:cNvPr id="11" name="Content Placeholder 10" descr="A person wearing a head scarf and smiling&#10;&#10;Description automatically generated">
            <a:extLst>
              <a:ext uri="{FF2B5EF4-FFF2-40B4-BE49-F238E27FC236}">
                <a16:creationId xmlns:a16="http://schemas.microsoft.com/office/drawing/2014/main" id="{1341C2B8-7C74-0DCC-7941-4A85111F2400}"/>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1710558" y="1417045"/>
            <a:ext cx="1732815" cy="1557092"/>
          </a:xfrm>
        </p:spPr>
      </p:pic>
      <p:sp>
        <p:nvSpPr>
          <p:cNvPr id="12" name="Title 11"/>
          <p:cNvSpPr>
            <a:spLocks noGrp="1"/>
          </p:cNvSpPr>
          <p:nvPr>
            <p:ph type="title"/>
          </p:nvPr>
        </p:nvSpPr>
        <p:spPr/>
        <p:txBody>
          <a:bodyPr/>
          <a:lstStyle/>
          <a:p>
            <a:r>
              <a:rPr lang="en-US"/>
              <a:t>Introductions</a:t>
            </a:r>
          </a:p>
        </p:txBody>
      </p:sp>
      <p:sp>
        <p:nvSpPr>
          <p:cNvPr id="8" name="Content Placeholder 7"/>
          <p:cNvSpPr>
            <a:spLocks noGrp="1"/>
          </p:cNvSpPr>
          <p:nvPr>
            <p:ph type="body" sz="quarter" idx="14"/>
          </p:nvPr>
        </p:nvSpPr>
        <p:spPr/>
        <p:txBody>
          <a:bodyPr/>
          <a:lstStyle/>
          <a:p>
            <a:pPr lvl="2"/>
            <a:endParaRPr lang="en-US"/>
          </a:p>
          <a:p>
            <a:pPr lvl="2"/>
            <a:endParaRPr lang="en-US"/>
          </a:p>
        </p:txBody>
      </p:sp>
      <p:pic>
        <p:nvPicPr>
          <p:cNvPr id="5" name="Picture 5" descr="A person with short black hair wearing glasses&#10;&#10;Description automatically generated">
            <a:extLst>
              <a:ext uri="{FF2B5EF4-FFF2-40B4-BE49-F238E27FC236}">
                <a16:creationId xmlns:a16="http://schemas.microsoft.com/office/drawing/2014/main" id="{828FF4A7-CD9C-3999-9E7D-2D916F239123}"/>
              </a:ext>
            </a:extLst>
          </p:cNvPr>
          <p:cNvPicPr>
            <a:picLocks noChangeAspect="1"/>
          </p:cNvPicPr>
          <p:nvPr/>
        </p:nvPicPr>
        <p:blipFill>
          <a:blip r:embed="rId4"/>
          <a:stretch>
            <a:fillRect/>
          </a:stretch>
        </p:blipFill>
        <p:spPr>
          <a:xfrm>
            <a:off x="5268685" y="1452012"/>
            <a:ext cx="1336432" cy="1592613"/>
          </a:xfrm>
          <a:prstGeom prst="rect">
            <a:avLst/>
          </a:prstGeom>
        </p:spPr>
      </p:pic>
      <p:sp>
        <p:nvSpPr>
          <p:cNvPr id="7" name="TextBox 6">
            <a:extLst>
              <a:ext uri="{FF2B5EF4-FFF2-40B4-BE49-F238E27FC236}">
                <a16:creationId xmlns:a16="http://schemas.microsoft.com/office/drawing/2014/main" id="{B0711FA2-5B93-0FFE-BE50-8D94F7742038}"/>
              </a:ext>
            </a:extLst>
          </p:cNvPr>
          <p:cNvSpPr txBox="1"/>
          <p:nvPr/>
        </p:nvSpPr>
        <p:spPr>
          <a:xfrm>
            <a:off x="5265308" y="3147330"/>
            <a:ext cx="1819521" cy="830997"/>
          </a:xfrm>
          <a:prstGeom prst="rect">
            <a:avLst/>
          </a:prstGeom>
          <a:noFill/>
        </p:spPr>
        <p:txBody>
          <a:bodyPr wrap="square" lIns="91440" tIns="45720" rIns="91440" bIns="45720" rtlCol="0" anchor="t">
            <a:spAutoFit/>
          </a:bodyPr>
          <a:lstStyle/>
          <a:p>
            <a:r>
              <a:rPr lang="en-US" sz="1600" b="1">
                <a:ea typeface="Verdana"/>
              </a:rPr>
              <a:t>Amit Kulkarni</a:t>
            </a:r>
            <a:endParaRPr lang="en-US" sz="1600">
              <a:ea typeface="Verdana"/>
            </a:endParaRPr>
          </a:p>
          <a:p>
            <a:r>
              <a:rPr lang="en-US" sz="1100">
                <a:ea typeface="Verdana"/>
              </a:rPr>
              <a:t>Role: </a:t>
            </a:r>
            <a:r>
              <a:rPr lang="en-US" sz="1100" b="1">
                <a:ea typeface="Verdana"/>
              </a:rPr>
              <a:t>IT Intern</a:t>
            </a:r>
          </a:p>
          <a:p>
            <a:r>
              <a:rPr lang="en-US" sz="1100"/>
              <a:t>SDG: </a:t>
            </a:r>
            <a:r>
              <a:rPr lang="en-US" sz="1100" b="1"/>
              <a:t>IHS</a:t>
            </a:r>
            <a:endParaRPr lang="en-US" sz="1100">
              <a:ea typeface="Verdana"/>
            </a:endParaRPr>
          </a:p>
          <a:p>
            <a:endParaRPr lang="en-US" sz="1000">
              <a:ea typeface="Verdana"/>
            </a:endParaRPr>
          </a:p>
        </p:txBody>
      </p:sp>
      <p:pic>
        <p:nvPicPr>
          <p:cNvPr id="6" name="Picture 5">
            <a:extLst>
              <a:ext uri="{FF2B5EF4-FFF2-40B4-BE49-F238E27FC236}">
                <a16:creationId xmlns:a16="http://schemas.microsoft.com/office/drawing/2014/main" id="{C7772DA5-1DE0-599E-1E8D-BDCBDDAB8BEE}"/>
              </a:ext>
            </a:extLst>
          </p:cNvPr>
          <p:cNvPicPr>
            <a:picLocks noChangeAspect="1"/>
          </p:cNvPicPr>
          <p:nvPr/>
        </p:nvPicPr>
        <p:blipFill>
          <a:blip r:embed="rId5"/>
          <a:stretch>
            <a:fillRect/>
          </a:stretch>
        </p:blipFill>
        <p:spPr>
          <a:xfrm>
            <a:off x="8694178" y="1494737"/>
            <a:ext cx="1528119" cy="1604705"/>
          </a:xfrm>
          <a:prstGeom prst="rect">
            <a:avLst/>
          </a:prstGeom>
        </p:spPr>
      </p:pic>
      <p:pic>
        <p:nvPicPr>
          <p:cNvPr id="10" name="Picture 9" descr="A person in a white shirt&#10;&#10;Description automatically generated">
            <a:extLst>
              <a:ext uri="{FF2B5EF4-FFF2-40B4-BE49-F238E27FC236}">
                <a16:creationId xmlns:a16="http://schemas.microsoft.com/office/drawing/2014/main" id="{D87603BD-9B31-79FC-A01B-6D1377C0BD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778" y="4097812"/>
            <a:ext cx="1456418" cy="1930258"/>
          </a:xfrm>
          <a:prstGeom prst="rect">
            <a:avLst/>
          </a:prstGeom>
        </p:spPr>
      </p:pic>
      <p:sp>
        <p:nvSpPr>
          <p:cNvPr id="14" name="TextBox 13">
            <a:extLst>
              <a:ext uri="{FF2B5EF4-FFF2-40B4-BE49-F238E27FC236}">
                <a16:creationId xmlns:a16="http://schemas.microsoft.com/office/drawing/2014/main" id="{EEA25F78-E80E-7DC4-5DCF-DFA057706B35}"/>
              </a:ext>
            </a:extLst>
          </p:cNvPr>
          <p:cNvSpPr txBox="1"/>
          <p:nvPr/>
        </p:nvSpPr>
        <p:spPr>
          <a:xfrm>
            <a:off x="8775780" y="4466968"/>
            <a:ext cx="3084844" cy="1015663"/>
          </a:xfrm>
          <a:prstGeom prst="rect">
            <a:avLst/>
          </a:prstGeom>
          <a:noFill/>
        </p:spPr>
        <p:txBody>
          <a:bodyPr wrap="square" lIns="91440" tIns="45720" rIns="91440" bIns="45720" rtlCol="0" anchor="t">
            <a:spAutoFit/>
          </a:bodyPr>
          <a:lstStyle/>
          <a:p>
            <a:pPr lvl="0"/>
            <a:r>
              <a:rPr lang="en-US" sz="1600" b="1"/>
              <a:t>Deepak </a:t>
            </a:r>
            <a:r>
              <a:rPr lang="en-US" sz="1600" b="1" err="1"/>
              <a:t>Mattipalli</a:t>
            </a:r>
            <a:endParaRPr lang="en-US" sz="1600" b="1">
              <a:ea typeface="Verdana"/>
            </a:endParaRPr>
          </a:p>
          <a:p>
            <a:pPr lvl="0"/>
            <a:r>
              <a:rPr lang="en-US" sz="1100"/>
              <a:t>Role:</a:t>
            </a:r>
            <a:r>
              <a:rPr lang="en-US" sz="1100" b="1"/>
              <a:t> IT Intern</a:t>
            </a:r>
            <a:endParaRPr lang="en-US" sz="1100" b="1">
              <a:ea typeface="Verdana"/>
            </a:endParaRPr>
          </a:p>
          <a:p>
            <a:pPr lvl="0"/>
            <a:r>
              <a:rPr lang="en-US" sz="1100"/>
              <a:t>SDG: </a:t>
            </a:r>
            <a:r>
              <a:rPr lang="en-US" sz="1100" b="1"/>
              <a:t>IHS</a:t>
            </a:r>
            <a:endParaRPr lang="en-US" sz="1100" b="1">
              <a:ea typeface="Verdana"/>
            </a:endParaRPr>
          </a:p>
          <a:p>
            <a:pPr lvl="0"/>
            <a:endParaRPr lang="en-US" sz="1100">
              <a:ea typeface="Verdana"/>
            </a:endParaRPr>
          </a:p>
          <a:p>
            <a:pPr lvl="0"/>
            <a:endParaRPr lang="en-US" sz="1100">
              <a:ea typeface="Verdana"/>
            </a:endParaRPr>
          </a:p>
        </p:txBody>
      </p:sp>
      <p:sp>
        <p:nvSpPr>
          <p:cNvPr id="9" name="TextBox 8">
            <a:extLst>
              <a:ext uri="{FF2B5EF4-FFF2-40B4-BE49-F238E27FC236}">
                <a16:creationId xmlns:a16="http://schemas.microsoft.com/office/drawing/2014/main" id="{4A25BC85-E1B7-4F89-CD20-A911248BBCFC}"/>
              </a:ext>
            </a:extLst>
          </p:cNvPr>
          <p:cNvSpPr txBox="1"/>
          <p:nvPr/>
        </p:nvSpPr>
        <p:spPr>
          <a:xfrm>
            <a:off x="8599692" y="3145180"/>
            <a:ext cx="282354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cs typeface="Segoe UI"/>
              </a:rPr>
              <a:t>Amogha </a:t>
            </a:r>
            <a:r>
              <a:rPr lang="en-US" sz="1600" b="1" err="1">
                <a:cs typeface="Segoe UI"/>
              </a:rPr>
              <a:t>Thodpunuri</a:t>
            </a:r>
            <a:r>
              <a:rPr lang="en-US" sz="1600" b="1">
                <a:cs typeface="Segoe UI"/>
              </a:rPr>
              <a:t>​</a:t>
            </a:r>
            <a:endParaRPr lang="en-US" sz="1600" b="1">
              <a:ea typeface="Verdana"/>
              <a:cs typeface="Segoe UI"/>
            </a:endParaRPr>
          </a:p>
          <a:p>
            <a:r>
              <a:rPr lang="en-US" sz="1100">
                <a:cs typeface="Segoe UI"/>
              </a:rPr>
              <a:t>Role:</a:t>
            </a:r>
            <a:r>
              <a:rPr lang="en-US" sz="1100" b="1">
                <a:cs typeface="Segoe UI"/>
              </a:rPr>
              <a:t> IT Intern​</a:t>
            </a:r>
            <a:endParaRPr lang="en-US" sz="1100" b="1">
              <a:ea typeface="Verdana"/>
              <a:cs typeface="Segoe UI"/>
            </a:endParaRPr>
          </a:p>
          <a:p>
            <a:r>
              <a:rPr lang="en-US" sz="1100">
                <a:cs typeface="Segoe UI"/>
              </a:rPr>
              <a:t>SDG: </a:t>
            </a:r>
            <a:r>
              <a:rPr lang="en-US" sz="1100" b="1">
                <a:cs typeface="Segoe UI"/>
              </a:rPr>
              <a:t>IHS</a:t>
            </a:r>
            <a:endParaRPr lang="en-US" sz="1100" b="1">
              <a:ea typeface="Verdana"/>
              <a:cs typeface="Segoe UI"/>
            </a:endParaRPr>
          </a:p>
        </p:txBody>
      </p:sp>
      <p:sp>
        <p:nvSpPr>
          <p:cNvPr id="17" name="TextBox 16">
            <a:extLst>
              <a:ext uri="{FF2B5EF4-FFF2-40B4-BE49-F238E27FC236}">
                <a16:creationId xmlns:a16="http://schemas.microsoft.com/office/drawing/2014/main" id="{4209BD37-93E5-B36D-58DA-CB43C32378D7}"/>
              </a:ext>
            </a:extLst>
          </p:cNvPr>
          <p:cNvSpPr txBox="1"/>
          <p:nvPr/>
        </p:nvSpPr>
        <p:spPr>
          <a:xfrm>
            <a:off x="3213730" y="4470897"/>
            <a:ext cx="2481943" cy="892552"/>
          </a:xfrm>
          <a:prstGeom prst="rect">
            <a:avLst/>
          </a:prstGeom>
          <a:noFill/>
        </p:spPr>
        <p:txBody>
          <a:bodyPr wrap="square" lIns="91440" tIns="45720" rIns="91440" bIns="45720" rtlCol="0" anchor="t">
            <a:spAutoFit/>
          </a:bodyPr>
          <a:lstStyle/>
          <a:p>
            <a:r>
              <a:rPr lang="en-US" sz="1600" b="1">
                <a:ea typeface="Verdana"/>
              </a:rPr>
              <a:t>Jinsong Peter Zhen</a:t>
            </a:r>
            <a:endParaRPr lang="en-US" sz="1600">
              <a:ea typeface="Verdana"/>
            </a:endParaRPr>
          </a:p>
          <a:p>
            <a:r>
              <a:rPr lang="en-US" sz="1200">
                <a:ea typeface="Verdana"/>
              </a:rPr>
              <a:t>Role: </a:t>
            </a:r>
            <a:r>
              <a:rPr lang="en-US" sz="1200" b="1">
                <a:ea typeface="Verdana"/>
              </a:rPr>
              <a:t>IT Intern</a:t>
            </a:r>
          </a:p>
          <a:p>
            <a:r>
              <a:rPr lang="en-US" sz="1200"/>
              <a:t>SDG: </a:t>
            </a:r>
            <a:r>
              <a:rPr lang="en-US" sz="1200" b="1"/>
              <a:t>IHS</a:t>
            </a:r>
            <a:endParaRPr lang="en-US" sz="1200">
              <a:ea typeface="Verdana"/>
            </a:endParaRPr>
          </a:p>
          <a:p>
            <a:endParaRPr lang="en-US" sz="1200">
              <a:ea typeface="Verdana"/>
            </a:endParaRPr>
          </a:p>
        </p:txBody>
      </p:sp>
      <p:pic>
        <p:nvPicPr>
          <p:cNvPr id="18" name="Picture 18" descr="A person wearing glasses and a purple shirt&#10;&#10;Description automatically generated">
            <a:extLst>
              <a:ext uri="{FF2B5EF4-FFF2-40B4-BE49-F238E27FC236}">
                <a16:creationId xmlns:a16="http://schemas.microsoft.com/office/drawing/2014/main" id="{026FDA20-A45B-BB30-BD1F-65340FE08797}"/>
              </a:ext>
            </a:extLst>
          </p:cNvPr>
          <p:cNvPicPr>
            <a:picLocks noChangeAspect="1"/>
          </p:cNvPicPr>
          <p:nvPr/>
        </p:nvPicPr>
        <p:blipFill>
          <a:blip r:embed="rId7"/>
          <a:stretch>
            <a:fillRect/>
          </a:stretch>
        </p:blipFill>
        <p:spPr>
          <a:xfrm>
            <a:off x="1634390" y="4056656"/>
            <a:ext cx="1531117" cy="2010402"/>
          </a:xfrm>
          <a:prstGeom prst="rect">
            <a:avLst/>
          </a:prstGeom>
        </p:spPr>
      </p:pic>
      <p:sp>
        <p:nvSpPr>
          <p:cNvPr id="19" name="TextBox 18">
            <a:extLst>
              <a:ext uri="{FF2B5EF4-FFF2-40B4-BE49-F238E27FC236}">
                <a16:creationId xmlns:a16="http://schemas.microsoft.com/office/drawing/2014/main" id="{143CAEA2-B7D2-C55A-12A6-637C9A0134EC}"/>
              </a:ext>
            </a:extLst>
          </p:cNvPr>
          <p:cNvSpPr txBox="1"/>
          <p:nvPr/>
        </p:nvSpPr>
        <p:spPr>
          <a:xfrm>
            <a:off x="1631152" y="3144047"/>
            <a:ext cx="2564773" cy="1000274"/>
          </a:xfrm>
          <a:prstGeom prst="rect">
            <a:avLst/>
          </a:prstGeom>
          <a:noFill/>
        </p:spPr>
        <p:txBody>
          <a:bodyPr wrap="square" lIns="91440" tIns="45720" rIns="91440" bIns="45720" rtlCol="0" anchor="t">
            <a:spAutoFit/>
          </a:bodyPr>
          <a:lstStyle/>
          <a:p>
            <a:r>
              <a:rPr lang="en-US" sz="1600" b="1">
                <a:ea typeface="Verdana"/>
              </a:rPr>
              <a:t>Fatima Dineh</a:t>
            </a:r>
            <a:endParaRPr lang="en-US" sz="1600">
              <a:ea typeface="Verdana"/>
            </a:endParaRPr>
          </a:p>
          <a:p>
            <a:r>
              <a:rPr lang="en-US" sz="1100">
                <a:ea typeface="Verdana"/>
              </a:rPr>
              <a:t>Role: </a:t>
            </a:r>
            <a:r>
              <a:rPr lang="en-US" sz="1100" b="1">
                <a:ea typeface="Verdana"/>
              </a:rPr>
              <a:t>Project Management Intern</a:t>
            </a:r>
          </a:p>
          <a:p>
            <a:r>
              <a:rPr lang="en-US" sz="1100"/>
              <a:t>SDG: </a:t>
            </a:r>
            <a:r>
              <a:rPr lang="en-US" sz="1100" b="1"/>
              <a:t>IHS</a:t>
            </a:r>
            <a:endParaRPr lang="en-US" sz="1100">
              <a:ea typeface="Verdana"/>
            </a:endParaRPr>
          </a:p>
          <a:p>
            <a:endParaRPr lang="en-US" sz="1000">
              <a:ea typeface="Verdana"/>
            </a:endParaRPr>
          </a:p>
        </p:txBody>
      </p:sp>
    </p:spTree>
    <p:extLst>
      <p:ext uri="{BB962C8B-B14F-4D97-AF65-F5344CB8AC3E}">
        <p14:creationId xmlns:p14="http://schemas.microsoft.com/office/powerpoint/2010/main" val="94881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149B38D-7230-4096-1843-3209BA0FA276}"/>
              </a:ext>
            </a:extLst>
          </p:cNvPr>
          <p:cNvPicPr>
            <a:picLocks noChangeAspect="1"/>
          </p:cNvPicPr>
          <p:nvPr/>
        </p:nvPicPr>
        <p:blipFill>
          <a:blip r:embed="rId3"/>
          <a:stretch>
            <a:fillRect/>
          </a:stretch>
        </p:blipFill>
        <p:spPr>
          <a:xfrm>
            <a:off x="-53545" y="-6211"/>
            <a:ext cx="12319685" cy="6304069"/>
          </a:xfrm>
          <a:prstGeom prst="rect">
            <a:avLst/>
          </a:prstGeom>
        </p:spPr>
      </p:pic>
      <p:pic>
        <p:nvPicPr>
          <p:cNvPr id="12" name="Picture 11">
            <a:extLst>
              <a:ext uri="{FF2B5EF4-FFF2-40B4-BE49-F238E27FC236}">
                <a16:creationId xmlns:a16="http://schemas.microsoft.com/office/drawing/2014/main" id="{64E789F7-337F-D249-A658-FAE2998F7A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931" y="372371"/>
            <a:ext cx="1509392" cy="1704725"/>
          </a:xfrm>
          <a:prstGeom prst="rect">
            <a:avLst/>
          </a:prstGeom>
        </p:spPr>
      </p:pic>
      <p:sp>
        <p:nvSpPr>
          <p:cNvPr id="11" name="Rectangle 10">
            <a:extLst>
              <a:ext uri="{FF2B5EF4-FFF2-40B4-BE49-F238E27FC236}">
                <a16:creationId xmlns:a16="http://schemas.microsoft.com/office/drawing/2014/main" id="{EA518F7B-91F5-5F49-960C-A7F152E0E031}"/>
              </a:ext>
            </a:extLst>
          </p:cNvPr>
          <p:cNvSpPr/>
          <p:nvPr/>
        </p:nvSpPr>
        <p:spPr>
          <a:xfrm>
            <a:off x="0" y="4638914"/>
            <a:ext cx="6113929" cy="1371600"/>
          </a:xfrm>
          <a:prstGeom prst="rect">
            <a:avLst/>
          </a:prstGeom>
          <a:solidFill>
            <a:srgbClr val="59555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lstStyle/>
          <a:p>
            <a:pPr algn="ctr"/>
            <a:endParaRPr lang="en-US"/>
          </a:p>
        </p:txBody>
      </p:sp>
      <p:sp>
        <p:nvSpPr>
          <p:cNvPr id="14" name="Title 5">
            <a:extLst>
              <a:ext uri="{FF2B5EF4-FFF2-40B4-BE49-F238E27FC236}">
                <a16:creationId xmlns:a16="http://schemas.microsoft.com/office/drawing/2014/main" id="{7BE8DE3A-3A67-1246-827A-2CDD5E0CC571}"/>
              </a:ext>
            </a:extLst>
          </p:cNvPr>
          <p:cNvSpPr txBox="1">
            <a:spLocks/>
          </p:cNvSpPr>
          <p:nvPr/>
        </p:nvSpPr>
        <p:spPr>
          <a:xfrm>
            <a:off x="-1" y="4655071"/>
            <a:ext cx="8015289" cy="1174229"/>
          </a:xfrm>
          <a:prstGeom prst="rect">
            <a:avLst/>
          </a:prstGeom>
        </p:spPr>
        <p:txBody>
          <a:bodyPr lIns="822960" tIns="0" rIns="0" bIns="0" anchor="ctr"/>
          <a:lstStyle>
            <a:lvl1pPr algn="l" defTabSz="685800" rtl="0" eaLnBrk="1" latinLnBrk="0" hangingPunct="1">
              <a:lnSpc>
                <a:spcPct val="100000"/>
              </a:lnSpc>
              <a:spcBef>
                <a:spcPct val="0"/>
              </a:spcBef>
              <a:buNone/>
              <a:defRPr sz="2200" b="1" i="0" kern="1200">
                <a:solidFill>
                  <a:srgbClr val="595555"/>
                </a:solidFill>
                <a:latin typeface="Verdana" panose="020B0604030504040204" pitchFamily="34" charset="0"/>
                <a:ea typeface="Verdana" panose="020B0604030504040204" pitchFamily="34" charset="0"/>
                <a:cs typeface="Verdana" panose="020B0604030504040204" pitchFamily="34" charset="0"/>
              </a:defRPr>
            </a:lvl1pPr>
          </a:lstStyle>
          <a:p>
            <a:r>
              <a:rPr lang="en-US">
                <a:solidFill>
                  <a:schemeClr val="bg1"/>
                </a:solidFill>
                <a:latin typeface="Verdana"/>
                <a:ea typeface="Verdana"/>
              </a:rPr>
              <a:t>Project Overview</a:t>
            </a:r>
            <a:endParaRPr lang="en-US">
              <a:solidFill>
                <a:schemeClr val="bg1"/>
              </a:solidFill>
            </a:endParaRPr>
          </a:p>
        </p:txBody>
      </p:sp>
      <p:sp>
        <p:nvSpPr>
          <p:cNvPr id="10" name="Date Placeholder 1">
            <a:extLst>
              <a:ext uri="{FF2B5EF4-FFF2-40B4-BE49-F238E27FC236}">
                <a16:creationId xmlns:a16="http://schemas.microsoft.com/office/drawing/2014/main" id="{E145013F-AE04-CB44-B971-0CA38BA1FF9A}"/>
              </a:ext>
            </a:extLst>
          </p:cNvPr>
          <p:cNvSpPr txBox="1">
            <a:spLocks/>
          </p:cNvSpPr>
          <p:nvPr/>
        </p:nvSpPr>
        <p:spPr>
          <a:xfrm>
            <a:off x="396059" y="6513265"/>
            <a:ext cx="2127135" cy="27700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B788A8-EF98-A742-A56E-E80DD2921640}" type="datetime1">
              <a:rPr lang="en-US" sz="750" smtClean="0">
                <a:solidFill>
                  <a:schemeClr val="tx2"/>
                </a:solidFill>
              </a:rPr>
              <a:pPr/>
              <a:t>8/15/2023</a:t>
            </a:fld>
            <a:endParaRPr lang="en-US" sz="750">
              <a:solidFill>
                <a:schemeClr val="tx2"/>
              </a:solidFill>
            </a:endParaRPr>
          </a:p>
        </p:txBody>
      </p:sp>
      <p:sp>
        <p:nvSpPr>
          <p:cNvPr id="13" name="Slide Number Placeholder 4">
            <a:extLst>
              <a:ext uri="{FF2B5EF4-FFF2-40B4-BE49-F238E27FC236}">
                <a16:creationId xmlns:a16="http://schemas.microsoft.com/office/drawing/2014/main" id="{EE1F3102-1FCC-754E-87A7-CC8CCFD7CD0E}"/>
              </a:ext>
            </a:extLst>
          </p:cNvPr>
          <p:cNvSpPr txBox="1">
            <a:spLocks/>
          </p:cNvSpPr>
          <p:nvPr/>
        </p:nvSpPr>
        <p:spPr>
          <a:xfrm>
            <a:off x="11332364" y="6515674"/>
            <a:ext cx="538480" cy="27700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FA92F45-BA5D-4C7A-ACC7-D44B34072B97}" type="slidenum">
              <a:rPr lang="en-US" sz="750" smtClean="0">
                <a:solidFill>
                  <a:schemeClr val="tx2"/>
                </a:solidFill>
              </a:rPr>
              <a:pPr algn="r"/>
              <a:t>4</a:t>
            </a:fld>
            <a:endParaRPr lang="en-US" sz="750">
              <a:solidFill>
                <a:schemeClr val="tx2"/>
              </a:solidFill>
            </a:endParaRPr>
          </a:p>
        </p:txBody>
      </p:sp>
    </p:spTree>
    <p:extLst>
      <p:ext uri="{BB962C8B-B14F-4D97-AF65-F5344CB8AC3E}">
        <p14:creationId xmlns:p14="http://schemas.microsoft.com/office/powerpoint/2010/main" val="81032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2558452"/>
            <a:ext cx="11460480" cy="944881"/>
          </a:xfrm>
        </p:spPr>
        <p:txBody>
          <a:bodyPr/>
          <a:lstStyle/>
          <a:p>
            <a:pPr algn="ctr"/>
            <a:r>
              <a:rPr lang="en-US" altLang="en-US" sz="4400">
                <a:latin typeface="Verdana"/>
                <a:ea typeface="Verdana"/>
              </a:rPr>
              <a:t>The Problem</a:t>
            </a:r>
            <a:endParaRPr lang="en-US"/>
          </a:p>
        </p:txBody>
      </p:sp>
      <p:sp>
        <p:nvSpPr>
          <p:cNvPr id="6" name="Date Placeholder 5">
            <a:extLst>
              <a:ext uri="{FF2B5EF4-FFF2-40B4-BE49-F238E27FC236}">
                <a16:creationId xmlns:a16="http://schemas.microsoft.com/office/drawing/2014/main" id="{6BF23EC6-E256-2649-89FC-AA608B7F6852}"/>
              </a:ext>
            </a:extLst>
          </p:cNvPr>
          <p:cNvSpPr>
            <a:spLocks noGrp="1"/>
          </p:cNvSpPr>
          <p:nvPr>
            <p:ph type="dt" sz="half" idx="10"/>
          </p:nvPr>
        </p:nvSpPr>
        <p:spPr/>
        <p:txBody>
          <a:bodyPr/>
          <a:lstStyle/>
          <a:p>
            <a:fld id="{B802A4F1-86F6-B440-AD5B-FB008CF0E94D}" type="datetime1">
              <a:rPr lang="en-US" smtClean="0"/>
              <a:t>8/15/2023</a:t>
            </a:fld>
            <a:endParaRPr lang="en-US"/>
          </a:p>
        </p:txBody>
      </p:sp>
      <p:sp>
        <p:nvSpPr>
          <p:cNvPr id="5" name="Slide Number Placeholder 4"/>
          <p:cNvSpPr>
            <a:spLocks noGrp="1"/>
          </p:cNvSpPr>
          <p:nvPr>
            <p:ph type="sldNum" sz="quarter" idx="12"/>
          </p:nvPr>
        </p:nvSpPr>
        <p:spPr/>
        <p:txBody>
          <a:bodyPr/>
          <a:lstStyle/>
          <a:p>
            <a:fld id="{4FA92F45-BA5D-4C7A-ACC7-D44B34072B97}" type="slidenum">
              <a:rPr lang="en-US" smtClean="0"/>
              <a:t>5</a:t>
            </a:fld>
            <a:endParaRPr lang="en-US"/>
          </a:p>
        </p:txBody>
      </p:sp>
    </p:spTree>
    <p:extLst>
      <p:ext uri="{BB962C8B-B14F-4D97-AF65-F5344CB8AC3E}">
        <p14:creationId xmlns:p14="http://schemas.microsoft.com/office/powerpoint/2010/main" val="32586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127"/>
            <a:ext cx="11460480" cy="383773"/>
          </a:xfrm>
          <a:prstGeom prst="rect">
            <a:avLst/>
          </a:prstGeom>
        </p:spPr>
        <p:txBody>
          <a:bodyPr/>
          <a:lstStyle/>
          <a:p>
            <a:r>
              <a:rPr lang="en-US" altLang="en-US"/>
              <a:t>Project Summary </a:t>
            </a:r>
            <a:endParaRPr lang="en-US"/>
          </a:p>
        </p:txBody>
      </p:sp>
      <p:sp>
        <p:nvSpPr>
          <p:cNvPr id="3" name="Content Placeholder 2"/>
          <p:cNvSpPr>
            <a:spLocks noGrp="1"/>
          </p:cNvSpPr>
          <p:nvPr>
            <p:ph idx="1"/>
          </p:nvPr>
        </p:nvSpPr>
        <p:spPr/>
        <p:txBody>
          <a:bodyPr vert="horz" lIns="0" tIns="0" rIns="0" bIns="0" rtlCol="0" anchor="t">
            <a:noAutofit/>
          </a:bodyPr>
          <a:lstStyle/>
          <a:p>
            <a:pPr marL="203200" lvl="1" indent="-203200"/>
            <a:r>
              <a:rPr lang="en-US" altLang="en-US" sz="2400"/>
              <a:t>The Problem:</a:t>
            </a:r>
            <a:endParaRPr lang="en-US" altLang="en-US" sz="2400">
              <a:ea typeface="Verdana"/>
            </a:endParaRPr>
          </a:p>
          <a:p>
            <a:pPr marL="429260" lvl="2" indent="-215265"/>
            <a:r>
              <a:rPr lang="en-US" altLang="en-US" sz="2000">
                <a:ea typeface="Verdana"/>
              </a:rPr>
              <a:t>Employees need access to various services during their time at UPS. </a:t>
            </a:r>
          </a:p>
          <a:p>
            <a:pPr marL="645160" lvl="3" indent="-215265"/>
            <a:r>
              <a:rPr lang="en-US" altLang="en-US" sz="1800" b="1">
                <a:ea typeface="Verdana"/>
              </a:rPr>
              <a:t>Ex. Laptop Admin Rights, Azure DevOps, Database, etc. </a:t>
            </a:r>
            <a:endParaRPr lang="en-US" sz="1800" b="1">
              <a:ea typeface="Verdana"/>
            </a:endParaRPr>
          </a:p>
          <a:p>
            <a:pPr marL="429260" lvl="2" indent="-215265"/>
            <a:r>
              <a:rPr lang="en-US" altLang="en-US" sz="2000">
                <a:ea typeface="Verdana"/>
              </a:rPr>
              <a:t>Access to these services are currently handled on a case-by-case basis </a:t>
            </a:r>
          </a:p>
          <a:p>
            <a:pPr marL="203200" lvl="1" indent="-203200"/>
            <a:endParaRPr lang="en-US" altLang="en-US">
              <a:ea typeface="Verdana"/>
            </a:endParaRPr>
          </a:p>
          <a:p>
            <a:pPr marL="488950" lvl="1" indent="-285750"/>
            <a:endParaRPr lang="en-US" altLang="en-US">
              <a:ea typeface="Verdana"/>
            </a:endParaRPr>
          </a:p>
          <a:p>
            <a:pPr marL="715010" lvl="2" indent="-285750"/>
            <a:endParaRPr lang="en-US" altLang="en-US">
              <a:ea typeface="Verdana"/>
            </a:endParaRPr>
          </a:p>
          <a:p>
            <a:pPr marL="715010" lvl="2" indent="-285750"/>
            <a:endParaRPr lang="en-US" altLang="en-US">
              <a:ea typeface="Verdana"/>
            </a:endParaRPr>
          </a:p>
        </p:txBody>
      </p:sp>
      <p:sp>
        <p:nvSpPr>
          <p:cNvPr id="6" name="Date Placeholder 5">
            <a:extLst>
              <a:ext uri="{FF2B5EF4-FFF2-40B4-BE49-F238E27FC236}">
                <a16:creationId xmlns:a16="http://schemas.microsoft.com/office/drawing/2014/main" id="{FEEB5C11-DE37-6D4A-AFDB-223D38BC9F05}"/>
              </a:ext>
            </a:extLst>
          </p:cNvPr>
          <p:cNvSpPr>
            <a:spLocks noGrp="1"/>
          </p:cNvSpPr>
          <p:nvPr>
            <p:ph type="dt" sz="half" idx="10"/>
          </p:nvPr>
        </p:nvSpPr>
        <p:spPr/>
        <p:txBody>
          <a:bodyPr/>
          <a:lstStyle/>
          <a:p>
            <a:fld id="{044DA798-E292-EE4B-B89A-92B782D74C6E}" type="datetime1">
              <a:rPr lang="en-US" smtClean="0"/>
              <a:t>8/15/2023</a:t>
            </a:fld>
            <a:endParaRPr lang="en-US"/>
          </a:p>
        </p:txBody>
      </p:sp>
      <p:sp>
        <p:nvSpPr>
          <p:cNvPr id="5" name="Slide Number Placeholder 4"/>
          <p:cNvSpPr>
            <a:spLocks noGrp="1"/>
          </p:cNvSpPr>
          <p:nvPr>
            <p:ph type="sldNum" sz="quarter" idx="12"/>
          </p:nvPr>
        </p:nvSpPr>
        <p:spPr/>
        <p:txBody>
          <a:bodyPr/>
          <a:lstStyle/>
          <a:p>
            <a:fld id="{4FA92F45-BA5D-4C7A-ACC7-D44B34072B97}" type="slidenum">
              <a:rPr lang="en-US" smtClean="0"/>
              <a:t>6</a:t>
            </a:fld>
            <a:endParaRPr lang="en-US"/>
          </a:p>
        </p:txBody>
      </p:sp>
      <p:sp>
        <p:nvSpPr>
          <p:cNvPr id="4" name="Text Placeholder 3">
            <a:extLst>
              <a:ext uri="{FF2B5EF4-FFF2-40B4-BE49-F238E27FC236}">
                <a16:creationId xmlns:a16="http://schemas.microsoft.com/office/drawing/2014/main" id="{D17FAFA2-385C-D249-A402-184ABAB79D1F}"/>
              </a:ext>
            </a:extLst>
          </p:cNvPr>
          <p:cNvSpPr>
            <a:spLocks noGrp="1"/>
          </p:cNvSpPr>
          <p:nvPr>
            <p:ph type="body" sz="quarter" idx="4294967295"/>
          </p:nvPr>
        </p:nvSpPr>
        <p:spPr>
          <a:xfrm>
            <a:off x="365125" y="914400"/>
            <a:ext cx="6437313" cy="223838"/>
          </a:xfrm>
        </p:spPr>
        <p:txBody>
          <a:bodyPr vert="horz" lIns="0" tIns="0" rIns="0" bIns="0" rtlCol="0" anchor="t">
            <a:noAutofit/>
          </a:bodyPr>
          <a:lstStyle/>
          <a:p>
            <a:r>
              <a:rPr lang="en-US" b="1">
                <a:solidFill>
                  <a:schemeClr val="accent4"/>
                </a:solidFill>
              </a:rPr>
              <a:t>Overview </a:t>
            </a:r>
            <a:endParaRPr lang="en-US">
              <a:solidFill>
                <a:schemeClr val="accent4"/>
              </a:solidFill>
            </a:endParaRPr>
          </a:p>
        </p:txBody>
      </p:sp>
    </p:spTree>
    <p:extLst>
      <p:ext uri="{BB962C8B-B14F-4D97-AF65-F5344CB8AC3E}">
        <p14:creationId xmlns:p14="http://schemas.microsoft.com/office/powerpoint/2010/main" val="80517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02F8-7F48-11B7-B1F0-03D3F11B619E}"/>
              </a:ext>
            </a:extLst>
          </p:cNvPr>
          <p:cNvSpPr>
            <a:spLocks noGrp="1"/>
          </p:cNvSpPr>
          <p:nvPr>
            <p:ph type="title"/>
          </p:nvPr>
        </p:nvSpPr>
        <p:spPr/>
        <p:txBody>
          <a:bodyPr/>
          <a:lstStyle/>
          <a:p>
            <a:r>
              <a:rPr lang="en-US">
                <a:latin typeface="Verdana"/>
                <a:ea typeface="Verdana"/>
              </a:rPr>
              <a:t>Visual Summary of the Problem</a:t>
            </a:r>
            <a:endParaRPr lang="en-US"/>
          </a:p>
        </p:txBody>
      </p:sp>
      <p:pic>
        <p:nvPicPr>
          <p:cNvPr id="7" name="Picture 7" descr="A person sitting at a desk with his hands on his head&#10;&#10;Description automatically generated">
            <a:extLst>
              <a:ext uri="{FF2B5EF4-FFF2-40B4-BE49-F238E27FC236}">
                <a16:creationId xmlns:a16="http://schemas.microsoft.com/office/drawing/2014/main" id="{21F6610E-B451-8596-A035-C004D2E99F0F}"/>
              </a:ext>
            </a:extLst>
          </p:cNvPr>
          <p:cNvPicPr>
            <a:picLocks noGrp="1" noChangeAspect="1"/>
          </p:cNvPicPr>
          <p:nvPr>
            <p:ph idx="1"/>
          </p:nvPr>
        </p:nvPicPr>
        <p:blipFill>
          <a:blip r:embed="rId3"/>
          <a:stretch>
            <a:fillRect/>
          </a:stretch>
        </p:blipFill>
        <p:spPr>
          <a:xfrm>
            <a:off x="480098" y="1529101"/>
            <a:ext cx="3053699" cy="2070948"/>
          </a:xfrm>
        </p:spPr>
      </p:pic>
      <p:sp>
        <p:nvSpPr>
          <p:cNvPr id="4" name="Date Placeholder 3">
            <a:extLst>
              <a:ext uri="{FF2B5EF4-FFF2-40B4-BE49-F238E27FC236}">
                <a16:creationId xmlns:a16="http://schemas.microsoft.com/office/drawing/2014/main" id="{D54B4838-7FF3-3B26-3404-C45FD55EA49C}"/>
              </a:ext>
            </a:extLst>
          </p:cNvPr>
          <p:cNvSpPr>
            <a:spLocks noGrp="1"/>
          </p:cNvSpPr>
          <p:nvPr>
            <p:ph type="dt" sz="half" idx="10"/>
          </p:nvPr>
        </p:nvSpPr>
        <p:spPr/>
        <p:txBody>
          <a:bodyPr/>
          <a:lstStyle/>
          <a:p>
            <a:fld id="{6B422DEE-A56F-0441-BF23-39861221A7C6}" type="datetime1">
              <a:rPr lang="en-US" smtClean="0"/>
              <a:t>8/15/2023</a:t>
            </a:fld>
            <a:endParaRPr lang="en-US"/>
          </a:p>
        </p:txBody>
      </p:sp>
      <p:sp>
        <p:nvSpPr>
          <p:cNvPr id="5" name="Slide Number Placeholder 4">
            <a:extLst>
              <a:ext uri="{FF2B5EF4-FFF2-40B4-BE49-F238E27FC236}">
                <a16:creationId xmlns:a16="http://schemas.microsoft.com/office/drawing/2014/main" id="{C12B44CB-0056-A9B3-1856-258A53CC58C6}"/>
              </a:ext>
            </a:extLst>
          </p:cNvPr>
          <p:cNvSpPr>
            <a:spLocks noGrp="1"/>
          </p:cNvSpPr>
          <p:nvPr>
            <p:ph type="sldNum" sz="quarter" idx="12"/>
          </p:nvPr>
        </p:nvSpPr>
        <p:spPr/>
        <p:txBody>
          <a:bodyPr/>
          <a:lstStyle/>
          <a:p>
            <a:fld id="{4FA92F45-BA5D-4C7A-ACC7-D44B34072B97}" type="slidenum">
              <a:rPr lang="en-US" smtClean="0"/>
              <a:t>7</a:t>
            </a:fld>
            <a:endParaRPr lang="en-US"/>
          </a:p>
        </p:txBody>
      </p:sp>
      <p:pic>
        <p:nvPicPr>
          <p:cNvPr id="8" name="Picture 8" descr="A screenshot of a computer error message&#10;&#10;Description automatically generated">
            <a:extLst>
              <a:ext uri="{FF2B5EF4-FFF2-40B4-BE49-F238E27FC236}">
                <a16:creationId xmlns:a16="http://schemas.microsoft.com/office/drawing/2014/main" id="{4C567056-737A-49DD-877E-CC0E5188DC62}"/>
              </a:ext>
            </a:extLst>
          </p:cNvPr>
          <p:cNvPicPr>
            <a:picLocks noChangeAspect="1"/>
          </p:cNvPicPr>
          <p:nvPr/>
        </p:nvPicPr>
        <p:blipFill>
          <a:blip r:embed="rId4"/>
          <a:stretch>
            <a:fillRect/>
          </a:stretch>
        </p:blipFill>
        <p:spPr>
          <a:xfrm>
            <a:off x="999651" y="3803597"/>
            <a:ext cx="1940200" cy="1677237"/>
          </a:xfrm>
          <a:prstGeom prst="rect">
            <a:avLst/>
          </a:prstGeom>
        </p:spPr>
      </p:pic>
      <p:pic>
        <p:nvPicPr>
          <p:cNvPr id="3" name="Picture 8" descr="A clock on a wood surface&#10;&#10;Description automatically generated">
            <a:extLst>
              <a:ext uri="{FF2B5EF4-FFF2-40B4-BE49-F238E27FC236}">
                <a16:creationId xmlns:a16="http://schemas.microsoft.com/office/drawing/2014/main" id="{56F3B69F-A7DE-055C-F8D4-60010602CC6F}"/>
              </a:ext>
            </a:extLst>
          </p:cNvPr>
          <p:cNvPicPr>
            <a:picLocks noChangeAspect="1"/>
          </p:cNvPicPr>
          <p:nvPr/>
        </p:nvPicPr>
        <p:blipFill>
          <a:blip r:embed="rId5"/>
          <a:stretch>
            <a:fillRect/>
          </a:stretch>
        </p:blipFill>
        <p:spPr>
          <a:xfrm>
            <a:off x="9299095" y="2475159"/>
            <a:ext cx="2086304" cy="2249942"/>
          </a:xfrm>
          <a:prstGeom prst="rect">
            <a:avLst/>
          </a:prstGeom>
        </p:spPr>
      </p:pic>
      <p:pic>
        <p:nvPicPr>
          <p:cNvPr id="12" name="Picture 12" descr="A screenshot of a computer&#10;&#10;Description automatically generated">
            <a:extLst>
              <a:ext uri="{FF2B5EF4-FFF2-40B4-BE49-F238E27FC236}">
                <a16:creationId xmlns:a16="http://schemas.microsoft.com/office/drawing/2014/main" id="{F3AC34AE-842B-66B3-11A0-663E041FC389}"/>
              </a:ext>
            </a:extLst>
          </p:cNvPr>
          <p:cNvPicPr>
            <a:picLocks noChangeAspect="1"/>
          </p:cNvPicPr>
          <p:nvPr/>
        </p:nvPicPr>
        <p:blipFill>
          <a:blip r:embed="rId6"/>
          <a:stretch>
            <a:fillRect/>
          </a:stretch>
        </p:blipFill>
        <p:spPr>
          <a:xfrm>
            <a:off x="4976967" y="2478112"/>
            <a:ext cx="2743200" cy="2095500"/>
          </a:xfrm>
          <a:prstGeom prst="rect">
            <a:avLst/>
          </a:prstGeom>
        </p:spPr>
      </p:pic>
      <p:sp>
        <p:nvSpPr>
          <p:cNvPr id="14" name="Freeform 765">
            <a:extLst>
              <a:ext uri="{FF2B5EF4-FFF2-40B4-BE49-F238E27FC236}">
                <a16:creationId xmlns:a16="http://schemas.microsoft.com/office/drawing/2014/main" id="{159ABDD9-B083-8453-DE70-6E0A5F3B0FC7}"/>
              </a:ext>
            </a:extLst>
          </p:cNvPr>
          <p:cNvSpPr>
            <a:spLocks/>
          </p:cNvSpPr>
          <p:nvPr/>
        </p:nvSpPr>
        <p:spPr bwMode="auto">
          <a:xfrm>
            <a:off x="8086747" y="3271311"/>
            <a:ext cx="706980" cy="485117"/>
          </a:xfrm>
          <a:custGeom>
            <a:avLst/>
            <a:gdLst>
              <a:gd name="T0" fmla="*/ 54 w 86"/>
              <a:gd name="T1" fmla="*/ 58 h 59"/>
              <a:gd name="T2" fmla="*/ 58 w 86"/>
              <a:gd name="T3" fmla="*/ 58 h 59"/>
              <a:gd name="T4" fmla="*/ 77 w 86"/>
              <a:gd name="T5" fmla="*/ 39 h 59"/>
              <a:gd name="T6" fmla="*/ 85 w 86"/>
              <a:gd name="T7" fmla="*/ 31 h 59"/>
              <a:gd name="T8" fmla="*/ 85 w 86"/>
              <a:gd name="T9" fmla="*/ 28 h 59"/>
              <a:gd name="T10" fmla="*/ 77 w 86"/>
              <a:gd name="T11" fmla="*/ 20 h 59"/>
              <a:gd name="T12" fmla="*/ 58 w 86"/>
              <a:gd name="T13" fmla="*/ 1 h 59"/>
              <a:gd name="T14" fmla="*/ 54 w 86"/>
              <a:gd name="T15" fmla="*/ 1 h 59"/>
              <a:gd name="T16" fmla="*/ 49 w 86"/>
              <a:gd name="T17" fmla="*/ 7 h 59"/>
              <a:gd name="T18" fmla="*/ 49 w 86"/>
              <a:gd name="T19" fmla="*/ 11 h 59"/>
              <a:gd name="T20" fmla="*/ 61 w 86"/>
              <a:gd name="T21" fmla="*/ 23 h 59"/>
              <a:gd name="T22" fmla="*/ 3 w 86"/>
              <a:gd name="T23" fmla="*/ 23 h 59"/>
              <a:gd name="T24" fmla="*/ 0 w 86"/>
              <a:gd name="T25" fmla="*/ 26 h 59"/>
              <a:gd name="T26" fmla="*/ 0 w 86"/>
              <a:gd name="T27" fmla="*/ 34 h 59"/>
              <a:gd name="T28" fmla="*/ 3 w 86"/>
              <a:gd name="T29" fmla="*/ 36 h 59"/>
              <a:gd name="T30" fmla="*/ 61 w 86"/>
              <a:gd name="T31" fmla="*/ 36 h 59"/>
              <a:gd name="T32" fmla="*/ 49 w 86"/>
              <a:gd name="T33" fmla="*/ 49 h 59"/>
              <a:gd name="T34" fmla="*/ 49 w 86"/>
              <a:gd name="T35" fmla="*/ 52 h 59"/>
              <a:gd name="T36" fmla="*/ 54 w 86"/>
              <a:gd name="T3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59">
                <a:moveTo>
                  <a:pt x="54" y="58"/>
                </a:moveTo>
                <a:cubicBezTo>
                  <a:pt x="55" y="59"/>
                  <a:pt x="57" y="59"/>
                  <a:pt x="58" y="58"/>
                </a:cubicBezTo>
                <a:cubicBezTo>
                  <a:pt x="77" y="39"/>
                  <a:pt x="77" y="39"/>
                  <a:pt x="77" y="39"/>
                </a:cubicBezTo>
                <a:cubicBezTo>
                  <a:pt x="85" y="31"/>
                  <a:pt x="85" y="31"/>
                  <a:pt x="85" y="31"/>
                </a:cubicBezTo>
                <a:cubicBezTo>
                  <a:pt x="86" y="30"/>
                  <a:pt x="86" y="29"/>
                  <a:pt x="85" y="28"/>
                </a:cubicBezTo>
                <a:cubicBezTo>
                  <a:pt x="77" y="20"/>
                  <a:pt x="77" y="20"/>
                  <a:pt x="77" y="20"/>
                </a:cubicBezTo>
                <a:cubicBezTo>
                  <a:pt x="58" y="1"/>
                  <a:pt x="58" y="1"/>
                  <a:pt x="58" y="1"/>
                </a:cubicBezTo>
                <a:cubicBezTo>
                  <a:pt x="57" y="0"/>
                  <a:pt x="55" y="0"/>
                  <a:pt x="54" y="1"/>
                </a:cubicBezTo>
                <a:cubicBezTo>
                  <a:pt x="49" y="7"/>
                  <a:pt x="49" y="7"/>
                  <a:pt x="49" y="7"/>
                </a:cubicBezTo>
                <a:cubicBezTo>
                  <a:pt x="48" y="8"/>
                  <a:pt x="48" y="10"/>
                  <a:pt x="49" y="11"/>
                </a:cubicBezTo>
                <a:cubicBezTo>
                  <a:pt x="61" y="23"/>
                  <a:pt x="61" y="23"/>
                  <a:pt x="61" y="23"/>
                </a:cubicBezTo>
                <a:cubicBezTo>
                  <a:pt x="3" y="23"/>
                  <a:pt x="3" y="23"/>
                  <a:pt x="3" y="23"/>
                </a:cubicBezTo>
                <a:cubicBezTo>
                  <a:pt x="2" y="23"/>
                  <a:pt x="0" y="24"/>
                  <a:pt x="0" y="26"/>
                </a:cubicBezTo>
                <a:cubicBezTo>
                  <a:pt x="0" y="34"/>
                  <a:pt x="0" y="34"/>
                  <a:pt x="0" y="34"/>
                </a:cubicBezTo>
                <a:cubicBezTo>
                  <a:pt x="0" y="35"/>
                  <a:pt x="2" y="36"/>
                  <a:pt x="3" y="36"/>
                </a:cubicBezTo>
                <a:cubicBezTo>
                  <a:pt x="61" y="36"/>
                  <a:pt x="61" y="36"/>
                  <a:pt x="61" y="36"/>
                </a:cubicBezTo>
                <a:cubicBezTo>
                  <a:pt x="49" y="49"/>
                  <a:pt x="49" y="49"/>
                  <a:pt x="49" y="49"/>
                </a:cubicBezTo>
                <a:cubicBezTo>
                  <a:pt x="48" y="50"/>
                  <a:pt x="48" y="51"/>
                  <a:pt x="49" y="52"/>
                </a:cubicBezTo>
                <a:lnTo>
                  <a:pt x="54" y="58"/>
                </a:lnTo>
                <a:close/>
              </a:path>
            </a:pathLst>
          </a:custGeom>
          <a:solidFill>
            <a:srgbClr val="595555"/>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65">
            <a:extLst>
              <a:ext uri="{FF2B5EF4-FFF2-40B4-BE49-F238E27FC236}">
                <a16:creationId xmlns:a16="http://schemas.microsoft.com/office/drawing/2014/main" id="{55F77092-1B0D-450D-9EF0-BA5C53DB2028}"/>
              </a:ext>
            </a:extLst>
          </p:cNvPr>
          <p:cNvSpPr>
            <a:spLocks/>
          </p:cNvSpPr>
          <p:nvPr/>
        </p:nvSpPr>
        <p:spPr bwMode="auto">
          <a:xfrm>
            <a:off x="3899934" y="3271311"/>
            <a:ext cx="706980" cy="485117"/>
          </a:xfrm>
          <a:custGeom>
            <a:avLst/>
            <a:gdLst>
              <a:gd name="T0" fmla="*/ 54 w 86"/>
              <a:gd name="T1" fmla="*/ 58 h 59"/>
              <a:gd name="T2" fmla="*/ 58 w 86"/>
              <a:gd name="T3" fmla="*/ 58 h 59"/>
              <a:gd name="T4" fmla="*/ 77 w 86"/>
              <a:gd name="T5" fmla="*/ 39 h 59"/>
              <a:gd name="T6" fmla="*/ 85 w 86"/>
              <a:gd name="T7" fmla="*/ 31 h 59"/>
              <a:gd name="T8" fmla="*/ 85 w 86"/>
              <a:gd name="T9" fmla="*/ 28 h 59"/>
              <a:gd name="T10" fmla="*/ 77 w 86"/>
              <a:gd name="T11" fmla="*/ 20 h 59"/>
              <a:gd name="T12" fmla="*/ 58 w 86"/>
              <a:gd name="T13" fmla="*/ 1 h 59"/>
              <a:gd name="T14" fmla="*/ 54 w 86"/>
              <a:gd name="T15" fmla="*/ 1 h 59"/>
              <a:gd name="T16" fmla="*/ 49 w 86"/>
              <a:gd name="T17" fmla="*/ 7 h 59"/>
              <a:gd name="T18" fmla="*/ 49 w 86"/>
              <a:gd name="T19" fmla="*/ 11 h 59"/>
              <a:gd name="T20" fmla="*/ 61 w 86"/>
              <a:gd name="T21" fmla="*/ 23 h 59"/>
              <a:gd name="T22" fmla="*/ 3 w 86"/>
              <a:gd name="T23" fmla="*/ 23 h 59"/>
              <a:gd name="T24" fmla="*/ 0 w 86"/>
              <a:gd name="T25" fmla="*/ 26 h 59"/>
              <a:gd name="T26" fmla="*/ 0 w 86"/>
              <a:gd name="T27" fmla="*/ 34 h 59"/>
              <a:gd name="T28" fmla="*/ 3 w 86"/>
              <a:gd name="T29" fmla="*/ 36 h 59"/>
              <a:gd name="T30" fmla="*/ 61 w 86"/>
              <a:gd name="T31" fmla="*/ 36 h 59"/>
              <a:gd name="T32" fmla="*/ 49 w 86"/>
              <a:gd name="T33" fmla="*/ 49 h 59"/>
              <a:gd name="T34" fmla="*/ 49 w 86"/>
              <a:gd name="T35" fmla="*/ 52 h 59"/>
              <a:gd name="T36" fmla="*/ 54 w 86"/>
              <a:gd name="T3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59">
                <a:moveTo>
                  <a:pt x="54" y="58"/>
                </a:moveTo>
                <a:cubicBezTo>
                  <a:pt x="55" y="59"/>
                  <a:pt x="57" y="59"/>
                  <a:pt x="58" y="58"/>
                </a:cubicBezTo>
                <a:cubicBezTo>
                  <a:pt x="77" y="39"/>
                  <a:pt x="77" y="39"/>
                  <a:pt x="77" y="39"/>
                </a:cubicBezTo>
                <a:cubicBezTo>
                  <a:pt x="85" y="31"/>
                  <a:pt x="85" y="31"/>
                  <a:pt x="85" y="31"/>
                </a:cubicBezTo>
                <a:cubicBezTo>
                  <a:pt x="86" y="30"/>
                  <a:pt x="86" y="29"/>
                  <a:pt x="85" y="28"/>
                </a:cubicBezTo>
                <a:cubicBezTo>
                  <a:pt x="77" y="20"/>
                  <a:pt x="77" y="20"/>
                  <a:pt x="77" y="20"/>
                </a:cubicBezTo>
                <a:cubicBezTo>
                  <a:pt x="58" y="1"/>
                  <a:pt x="58" y="1"/>
                  <a:pt x="58" y="1"/>
                </a:cubicBezTo>
                <a:cubicBezTo>
                  <a:pt x="57" y="0"/>
                  <a:pt x="55" y="0"/>
                  <a:pt x="54" y="1"/>
                </a:cubicBezTo>
                <a:cubicBezTo>
                  <a:pt x="49" y="7"/>
                  <a:pt x="49" y="7"/>
                  <a:pt x="49" y="7"/>
                </a:cubicBezTo>
                <a:cubicBezTo>
                  <a:pt x="48" y="8"/>
                  <a:pt x="48" y="10"/>
                  <a:pt x="49" y="11"/>
                </a:cubicBezTo>
                <a:cubicBezTo>
                  <a:pt x="61" y="23"/>
                  <a:pt x="61" y="23"/>
                  <a:pt x="61" y="23"/>
                </a:cubicBezTo>
                <a:cubicBezTo>
                  <a:pt x="3" y="23"/>
                  <a:pt x="3" y="23"/>
                  <a:pt x="3" y="23"/>
                </a:cubicBezTo>
                <a:cubicBezTo>
                  <a:pt x="2" y="23"/>
                  <a:pt x="0" y="24"/>
                  <a:pt x="0" y="26"/>
                </a:cubicBezTo>
                <a:cubicBezTo>
                  <a:pt x="0" y="34"/>
                  <a:pt x="0" y="34"/>
                  <a:pt x="0" y="34"/>
                </a:cubicBezTo>
                <a:cubicBezTo>
                  <a:pt x="0" y="35"/>
                  <a:pt x="2" y="36"/>
                  <a:pt x="3" y="36"/>
                </a:cubicBezTo>
                <a:cubicBezTo>
                  <a:pt x="61" y="36"/>
                  <a:pt x="61" y="36"/>
                  <a:pt x="61" y="36"/>
                </a:cubicBezTo>
                <a:cubicBezTo>
                  <a:pt x="49" y="49"/>
                  <a:pt x="49" y="49"/>
                  <a:pt x="49" y="49"/>
                </a:cubicBezTo>
                <a:cubicBezTo>
                  <a:pt x="48" y="50"/>
                  <a:pt x="48" y="51"/>
                  <a:pt x="49" y="52"/>
                </a:cubicBezTo>
                <a:lnTo>
                  <a:pt x="54" y="58"/>
                </a:lnTo>
                <a:close/>
              </a:path>
            </a:pathLst>
          </a:custGeom>
          <a:solidFill>
            <a:srgbClr val="59555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8F0DB77C-6A00-7458-9D80-D5A9CD996DB0}"/>
              </a:ext>
            </a:extLst>
          </p:cNvPr>
          <p:cNvSpPr txBox="1"/>
          <p:nvPr/>
        </p:nvSpPr>
        <p:spPr>
          <a:xfrm>
            <a:off x="5218155" y="4777946"/>
            <a:ext cx="22654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Manual Service Request</a:t>
            </a:r>
            <a:endParaRPr lang="en-US"/>
          </a:p>
        </p:txBody>
      </p:sp>
      <p:sp>
        <p:nvSpPr>
          <p:cNvPr id="20" name="TextBox 19">
            <a:extLst>
              <a:ext uri="{FF2B5EF4-FFF2-40B4-BE49-F238E27FC236}">
                <a16:creationId xmlns:a16="http://schemas.microsoft.com/office/drawing/2014/main" id="{17E805D3-010F-BA6B-A960-2CD2EA1C4ED7}"/>
              </a:ext>
            </a:extLst>
          </p:cNvPr>
          <p:cNvSpPr txBox="1"/>
          <p:nvPr/>
        </p:nvSpPr>
        <p:spPr>
          <a:xfrm>
            <a:off x="9295885" y="4911811"/>
            <a:ext cx="22654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Takes up a lot of time!</a:t>
            </a:r>
          </a:p>
        </p:txBody>
      </p:sp>
    </p:spTree>
    <p:extLst>
      <p:ext uri="{BB962C8B-B14F-4D97-AF65-F5344CB8AC3E}">
        <p14:creationId xmlns:p14="http://schemas.microsoft.com/office/powerpoint/2010/main" val="245753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2558452"/>
            <a:ext cx="11460480" cy="944881"/>
          </a:xfrm>
        </p:spPr>
        <p:txBody>
          <a:bodyPr/>
          <a:lstStyle/>
          <a:p>
            <a:pPr algn="ctr"/>
            <a:r>
              <a:rPr lang="en-US" altLang="en-US" sz="4400">
                <a:latin typeface="Verdana"/>
                <a:ea typeface="Verdana"/>
              </a:rPr>
              <a:t>The Solution</a:t>
            </a:r>
            <a:endParaRPr lang="en-US"/>
          </a:p>
        </p:txBody>
      </p:sp>
      <p:sp>
        <p:nvSpPr>
          <p:cNvPr id="6" name="Date Placeholder 5">
            <a:extLst>
              <a:ext uri="{FF2B5EF4-FFF2-40B4-BE49-F238E27FC236}">
                <a16:creationId xmlns:a16="http://schemas.microsoft.com/office/drawing/2014/main" id="{6BF23EC6-E256-2649-89FC-AA608B7F6852}"/>
              </a:ext>
            </a:extLst>
          </p:cNvPr>
          <p:cNvSpPr>
            <a:spLocks noGrp="1"/>
          </p:cNvSpPr>
          <p:nvPr>
            <p:ph type="dt" sz="half" idx="10"/>
          </p:nvPr>
        </p:nvSpPr>
        <p:spPr/>
        <p:txBody>
          <a:bodyPr/>
          <a:lstStyle/>
          <a:p>
            <a:fld id="{B802A4F1-86F6-B440-AD5B-FB008CF0E94D}" type="datetime1">
              <a:rPr lang="en-US" smtClean="0"/>
              <a:t>8/15/2023</a:t>
            </a:fld>
            <a:endParaRPr lang="en-US"/>
          </a:p>
        </p:txBody>
      </p:sp>
      <p:sp>
        <p:nvSpPr>
          <p:cNvPr id="5" name="Slide Number Placeholder 4"/>
          <p:cNvSpPr>
            <a:spLocks noGrp="1"/>
          </p:cNvSpPr>
          <p:nvPr>
            <p:ph type="sldNum" sz="quarter" idx="12"/>
          </p:nvPr>
        </p:nvSpPr>
        <p:spPr/>
        <p:txBody>
          <a:bodyPr/>
          <a:lstStyle/>
          <a:p>
            <a:fld id="{4FA92F45-BA5D-4C7A-ACC7-D44B34072B97}" type="slidenum">
              <a:rPr lang="en-US" smtClean="0"/>
              <a:t>8</a:t>
            </a:fld>
            <a:endParaRPr lang="en-US"/>
          </a:p>
        </p:txBody>
      </p:sp>
    </p:spTree>
    <p:extLst>
      <p:ext uri="{BB962C8B-B14F-4D97-AF65-F5344CB8AC3E}">
        <p14:creationId xmlns:p14="http://schemas.microsoft.com/office/powerpoint/2010/main" val="35539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02F8-7F48-11B7-B1F0-03D3F11B619E}"/>
              </a:ext>
            </a:extLst>
          </p:cNvPr>
          <p:cNvSpPr>
            <a:spLocks noGrp="1"/>
          </p:cNvSpPr>
          <p:nvPr>
            <p:ph type="title"/>
          </p:nvPr>
        </p:nvSpPr>
        <p:spPr/>
        <p:txBody>
          <a:bodyPr/>
          <a:lstStyle/>
          <a:p>
            <a:r>
              <a:rPr lang="en-US">
                <a:latin typeface="Verdana"/>
                <a:ea typeface="Verdana"/>
              </a:rPr>
              <a:t>Visual Summary of the Solution</a:t>
            </a:r>
            <a:endParaRPr lang="en-US"/>
          </a:p>
        </p:txBody>
      </p:sp>
      <p:sp>
        <p:nvSpPr>
          <p:cNvPr id="4" name="Date Placeholder 3">
            <a:extLst>
              <a:ext uri="{FF2B5EF4-FFF2-40B4-BE49-F238E27FC236}">
                <a16:creationId xmlns:a16="http://schemas.microsoft.com/office/drawing/2014/main" id="{D54B4838-7FF3-3B26-3404-C45FD55EA49C}"/>
              </a:ext>
            </a:extLst>
          </p:cNvPr>
          <p:cNvSpPr>
            <a:spLocks noGrp="1"/>
          </p:cNvSpPr>
          <p:nvPr>
            <p:ph type="dt" sz="half" idx="10"/>
          </p:nvPr>
        </p:nvSpPr>
        <p:spPr/>
        <p:txBody>
          <a:bodyPr/>
          <a:lstStyle/>
          <a:p>
            <a:fld id="{6B422DEE-A56F-0441-BF23-39861221A7C6}" type="datetime1">
              <a:rPr lang="en-US" smtClean="0"/>
              <a:t>8/15/2023</a:t>
            </a:fld>
            <a:endParaRPr lang="en-US"/>
          </a:p>
        </p:txBody>
      </p:sp>
      <p:sp>
        <p:nvSpPr>
          <p:cNvPr id="5" name="Slide Number Placeholder 4">
            <a:extLst>
              <a:ext uri="{FF2B5EF4-FFF2-40B4-BE49-F238E27FC236}">
                <a16:creationId xmlns:a16="http://schemas.microsoft.com/office/drawing/2014/main" id="{C12B44CB-0056-A9B3-1856-258A53CC58C6}"/>
              </a:ext>
            </a:extLst>
          </p:cNvPr>
          <p:cNvSpPr>
            <a:spLocks noGrp="1"/>
          </p:cNvSpPr>
          <p:nvPr>
            <p:ph type="sldNum" sz="quarter" idx="12"/>
          </p:nvPr>
        </p:nvSpPr>
        <p:spPr/>
        <p:txBody>
          <a:bodyPr/>
          <a:lstStyle/>
          <a:p>
            <a:fld id="{4FA92F45-BA5D-4C7A-ACC7-D44B34072B97}" type="slidenum">
              <a:rPr lang="en-US" smtClean="0"/>
              <a:t>9</a:t>
            </a:fld>
            <a:endParaRPr lang="en-US"/>
          </a:p>
        </p:txBody>
      </p:sp>
      <p:pic>
        <p:nvPicPr>
          <p:cNvPr id="11" name="Picture 11" descr="A clipboard with check marks&#10;&#10;Description automatically generated">
            <a:extLst>
              <a:ext uri="{FF2B5EF4-FFF2-40B4-BE49-F238E27FC236}">
                <a16:creationId xmlns:a16="http://schemas.microsoft.com/office/drawing/2014/main" id="{768C8007-603D-AECF-3746-17B2793814B2}"/>
              </a:ext>
            </a:extLst>
          </p:cNvPr>
          <p:cNvPicPr>
            <a:picLocks noChangeAspect="1"/>
          </p:cNvPicPr>
          <p:nvPr/>
        </p:nvPicPr>
        <p:blipFill>
          <a:blip r:embed="rId3"/>
          <a:stretch>
            <a:fillRect/>
          </a:stretch>
        </p:blipFill>
        <p:spPr>
          <a:xfrm>
            <a:off x="4737189" y="2248198"/>
            <a:ext cx="2743200" cy="2262226"/>
          </a:xfrm>
          <a:prstGeom prst="rect">
            <a:avLst/>
          </a:prstGeom>
        </p:spPr>
      </p:pic>
      <p:pic>
        <p:nvPicPr>
          <p:cNvPr id="20" name="Picture 20" descr="A person and person shaking hands&#10;&#10;Description automatically generated">
            <a:extLst>
              <a:ext uri="{FF2B5EF4-FFF2-40B4-BE49-F238E27FC236}">
                <a16:creationId xmlns:a16="http://schemas.microsoft.com/office/drawing/2014/main" id="{BC29DEB6-32E0-9865-8E49-DA2203F4E8F3}"/>
              </a:ext>
            </a:extLst>
          </p:cNvPr>
          <p:cNvPicPr>
            <a:picLocks noGrp="1" noChangeAspect="1"/>
          </p:cNvPicPr>
          <p:nvPr>
            <p:ph idx="1"/>
          </p:nvPr>
        </p:nvPicPr>
        <p:blipFill>
          <a:blip r:embed="rId4"/>
          <a:stretch>
            <a:fillRect/>
          </a:stretch>
        </p:blipFill>
        <p:spPr>
          <a:xfrm>
            <a:off x="438842" y="2408865"/>
            <a:ext cx="2909354" cy="1938893"/>
          </a:xfrm>
        </p:spPr>
      </p:pic>
      <p:pic>
        <p:nvPicPr>
          <p:cNvPr id="3" name="Picture 5" descr="A person in a yellow shirt working on a computer&#10;&#10;Description automatically generated">
            <a:extLst>
              <a:ext uri="{FF2B5EF4-FFF2-40B4-BE49-F238E27FC236}">
                <a16:creationId xmlns:a16="http://schemas.microsoft.com/office/drawing/2014/main" id="{3041A8E8-DA5E-AE94-C8E2-EA098BA26232}"/>
              </a:ext>
            </a:extLst>
          </p:cNvPr>
          <p:cNvPicPr>
            <a:picLocks noChangeAspect="1"/>
          </p:cNvPicPr>
          <p:nvPr/>
        </p:nvPicPr>
        <p:blipFill>
          <a:blip r:embed="rId5"/>
          <a:stretch>
            <a:fillRect/>
          </a:stretch>
        </p:blipFill>
        <p:spPr>
          <a:xfrm>
            <a:off x="9042831" y="2503713"/>
            <a:ext cx="2619375" cy="1743075"/>
          </a:xfrm>
          <a:prstGeom prst="rect">
            <a:avLst/>
          </a:prstGeom>
        </p:spPr>
      </p:pic>
      <p:sp>
        <p:nvSpPr>
          <p:cNvPr id="7" name="Freeform 765">
            <a:extLst>
              <a:ext uri="{FF2B5EF4-FFF2-40B4-BE49-F238E27FC236}">
                <a16:creationId xmlns:a16="http://schemas.microsoft.com/office/drawing/2014/main" id="{E87D07C3-EA41-F9A5-3C80-B7A70244241F}"/>
              </a:ext>
            </a:extLst>
          </p:cNvPr>
          <p:cNvSpPr>
            <a:spLocks/>
          </p:cNvSpPr>
          <p:nvPr/>
        </p:nvSpPr>
        <p:spPr bwMode="auto">
          <a:xfrm>
            <a:off x="3817555" y="3137446"/>
            <a:ext cx="706980" cy="485117"/>
          </a:xfrm>
          <a:custGeom>
            <a:avLst/>
            <a:gdLst>
              <a:gd name="T0" fmla="*/ 54 w 86"/>
              <a:gd name="T1" fmla="*/ 58 h 59"/>
              <a:gd name="T2" fmla="*/ 58 w 86"/>
              <a:gd name="T3" fmla="*/ 58 h 59"/>
              <a:gd name="T4" fmla="*/ 77 w 86"/>
              <a:gd name="T5" fmla="*/ 39 h 59"/>
              <a:gd name="T6" fmla="*/ 85 w 86"/>
              <a:gd name="T7" fmla="*/ 31 h 59"/>
              <a:gd name="T8" fmla="*/ 85 w 86"/>
              <a:gd name="T9" fmla="*/ 28 h 59"/>
              <a:gd name="T10" fmla="*/ 77 w 86"/>
              <a:gd name="T11" fmla="*/ 20 h 59"/>
              <a:gd name="T12" fmla="*/ 58 w 86"/>
              <a:gd name="T13" fmla="*/ 1 h 59"/>
              <a:gd name="T14" fmla="*/ 54 w 86"/>
              <a:gd name="T15" fmla="*/ 1 h 59"/>
              <a:gd name="T16" fmla="*/ 49 w 86"/>
              <a:gd name="T17" fmla="*/ 7 h 59"/>
              <a:gd name="T18" fmla="*/ 49 w 86"/>
              <a:gd name="T19" fmla="*/ 11 h 59"/>
              <a:gd name="T20" fmla="*/ 61 w 86"/>
              <a:gd name="T21" fmla="*/ 23 h 59"/>
              <a:gd name="T22" fmla="*/ 3 w 86"/>
              <a:gd name="T23" fmla="*/ 23 h 59"/>
              <a:gd name="T24" fmla="*/ 0 w 86"/>
              <a:gd name="T25" fmla="*/ 26 h 59"/>
              <a:gd name="T26" fmla="*/ 0 w 86"/>
              <a:gd name="T27" fmla="*/ 34 h 59"/>
              <a:gd name="T28" fmla="*/ 3 w 86"/>
              <a:gd name="T29" fmla="*/ 36 h 59"/>
              <a:gd name="T30" fmla="*/ 61 w 86"/>
              <a:gd name="T31" fmla="*/ 36 h 59"/>
              <a:gd name="T32" fmla="*/ 49 w 86"/>
              <a:gd name="T33" fmla="*/ 49 h 59"/>
              <a:gd name="T34" fmla="*/ 49 w 86"/>
              <a:gd name="T35" fmla="*/ 52 h 59"/>
              <a:gd name="T36" fmla="*/ 54 w 86"/>
              <a:gd name="T3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59">
                <a:moveTo>
                  <a:pt x="54" y="58"/>
                </a:moveTo>
                <a:cubicBezTo>
                  <a:pt x="55" y="59"/>
                  <a:pt x="57" y="59"/>
                  <a:pt x="58" y="58"/>
                </a:cubicBezTo>
                <a:cubicBezTo>
                  <a:pt x="77" y="39"/>
                  <a:pt x="77" y="39"/>
                  <a:pt x="77" y="39"/>
                </a:cubicBezTo>
                <a:cubicBezTo>
                  <a:pt x="85" y="31"/>
                  <a:pt x="85" y="31"/>
                  <a:pt x="85" y="31"/>
                </a:cubicBezTo>
                <a:cubicBezTo>
                  <a:pt x="86" y="30"/>
                  <a:pt x="86" y="29"/>
                  <a:pt x="85" y="28"/>
                </a:cubicBezTo>
                <a:cubicBezTo>
                  <a:pt x="77" y="20"/>
                  <a:pt x="77" y="20"/>
                  <a:pt x="77" y="20"/>
                </a:cubicBezTo>
                <a:cubicBezTo>
                  <a:pt x="58" y="1"/>
                  <a:pt x="58" y="1"/>
                  <a:pt x="58" y="1"/>
                </a:cubicBezTo>
                <a:cubicBezTo>
                  <a:pt x="57" y="0"/>
                  <a:pt x="55" y="0"/>
                  <a:pt x="54" y="1"/>
                </a:cubicBezTo>
                <a:cubicBezTo>
                  <a:pt x="49" y="7"/>
                  <a:pt x="49" y="7"/>
                  <a:pt x="49" y="7"/>
                </a:cubicBezTo>
                <a:cubicBezTo>
                  <a:pt x="48" y="8"/>
                  <a:pt x="48" y="10"/>
                  <a:pt x="49" y="11"/>
                </a:cubicBezTo>
                <a:cubicBezTo>
                  <a:pt x="61" y="23"/>
                  <a:pt x="61" y="23"/>
                  <a:pt x="61" y="23"/>
                </a:cubicBezTo>
                <a:cubicBezTo>
                  <a:pt x="3" y="23"/>
                  <a:pt x="3" y="23"/>
                  <a:pt x="3" y="23"/>
                </a:cubicBezTo>
                <a:cubicBezTo>
                  <a:pt x="2" y="23"/>
                  <a:pt x="0" y="24"/>
                  <a:pt x="0" y="26"/>
                </a:cubicBezTo>
                <a:cubicBezTo>
                  <a:pt x="0" y="34"/>
                  <a:pt x="0" y="34"/>
                  <a:pt x="0" y="34"/>
                </a:cubicBezTo>
                <a:cubicBezTo>
                  <a:pt x="0" y="35"/>
                  <a:pt x="2" y="36"/>
                  <a:pt x="3" y="36"/>
                </a:cubicBezTo>
                <a:cubicBezTo>
                  <a:pt x="61" y="36"/>
                  <a:pt x="61" y="36"/>
                  <a:pt x="61" y="36"/>
                </a:cubicBezTo>
                <a:cubicBezTo>
                  <a:pt x="49" y="49"/>
                  <a:pt x="49" y="49"/>
                  <a:pt x="49" y="49"/>
                </a:cubicBezTo>
                <a:cubicBezTo>
                  <a:pt x="48" y="50"/>
                  <a:pt x="48" y="51"/>
                  <a:pt x="49" y="52"/>
                </a:cubicBezTo>
                <a:lnTo>
                  <a:pt x="54" y="58"/>
                </a:lnTo>
                <a:close/>
              </a:path>
            </a:pathLst>
          </a:custGeom>
          <a:solidFill>
            <a:srgbClr val="59555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65">
            <a:extLst>
              <a:ext uri="{FF2B5EF4-FFF2-40B4-BE49-F238E27FC236}">
                <a16:creationId xmlns:a16="http://schemas.microsoft.com/office/drawing/2014/main" id="{F02B6C5F-DF41-483B-9984-AE619C1097E4}"/>
              </a:ext>
            </a:extLst>
          </p:cNvPr>
          <p:cNvSpPr>
            <a:spLocks/>
          </p:cNvSpPr>
          <p:nvPr/>
        </p:nvSpPr>
        <p:spPr bwMode="auto">
          <a:xfrm>
            <a:off x="7947428" y="3139120"/>
            <a:ext cx="706980" cy="485117"/>
          </a:xfrm>
          <a:custGeom>
            <a:avLst/>
            <a:gdLst>
              <a:gd name="T0" fmla="*/ 54 w 86"/>
              <a:gd name="T1" fmla="*/ 58 h 59"/>
              <a:gd name="T2" fmla="*/ 58 w 86"/>
              <a:gd name="T3" fmla="*/ 58 h 59"/>
              <a:gd name="T4" fmla="*/ 77 w 86"/>
              <a:gd name="T5" fmla="*/ 39 h 59"/>
              <a:gd name="T6" fmla="*/ 85 w 86"/>
              <a:gd name="T7" fmla="*/ 31 h 59"/>
              <a:gd name="T8" fmla="*/ 85 w 86"/>
              <a:gd name="T9" fmla="*/ 28 h 59"/>
              <a:gd name="T10" fmla="*/ 77 w 86"/>
              <a:gd name="T11" fmla="*/ 20 h 59"/>
              <a:gd name="T12" fmla="*/ 58 w 86"/>
              <a:gd name="T13" fmla="*/ 1 h 59"/>
              <a:gd name="T14" fmla="*/ 54 w 86"/>
              <a:gd name="T15" fmla="*/ 1 h 59"/>
              <a:gd name="T16" fmla="*/ 49 w 86"/>
              <a:gd name="T17" fmla="*/ 7 h 59"/>
              <a:gd name="T18" fmla="*/ 49 w 86"/>
              <a:gd name="T19" fmla="*/ 11 h 59"/>
              <a:gd name="T20" fmla="*/ 61 w 86"/>
              <a:gd name="T21" fmla="*/ 23 h 59"/>
              <a:gd name="T22" fmla="*/ 3 w 86"/>
              <a:gd name="T23" fmla="*/ 23 h 59"/>
              <a:gd name="T24" fmla="*/ 0 w 86"/>
              <a:gd name="T25" fmla="*/ 26 h 59"/>
              <a:gd name="T26" fmla="*/ 0 w 86"/>
              <a:gd name="T27" fmla="*/ 34 h 59"/>
              <a:gd name="T28" fmla="*/ 3 w 86"/>
              <a:gd name="T29" fmla="*/ 36 h 59"/>
              <a:gd name="T30" fmla="*/ 61 w 86"/>
              <a:gd name="T31" fmla="*/ 36 h 59"/>
              <a:gd name="T32" fmla="*/ 49 w 86"/>
              <a:gd name="T33" fmla="*/ 49 h 59"/>
              <a:gd name="T34" fmla="*/ 49 w 86"/>
              <a:gd name="T35" fmla="*/ 52 h 59"/>
              <a:gd name="T36" fmla="*/ 54 w 86"/>
              <a:gd name="T3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59">
                <a:moveTo>
                  <a:pt x="54" y="58"/>
                </a:moveTo>
                <a:cubicBezTo>
                  <a:pt x="55" y="59"/>
                  <a:pt x="57" y="59"/>
                  <a:pt x="58" y="58"/>
                </a:cubicBezTo>
                <a:cubicBezTo>
                  <a:pt x="77" y="39"/>
                  <a:pt x="77" y="39"/>
                  <a:pt x="77" y="39"/>
                </a:cubicBezTo>
                <a:cubicBezTo>
                  <a:pt x="85" y="31"/>
                  <a:pt x="85" y="31"/>
                  <a:pt x="85" y="31"/>
                </a:cubicBezTo>
                <a:cubicBezTo>
                  <a:pt x="86" y="30"/>
                  <a:pt x="86" y="29"/>
                  <a:pt x="85" y="28"/>
                </a:cubicBezTo>
                <a:cubicBezTo>
                  <a:pt x="77" y="20"/>
                  <a:pt x="77" y="20"/>
                  <a:pt x="77" y="20"/>
                </a:cubicBezTo>
                <a:cubicBezTo>
                  <a:pt x="58" y="1"/>
                  <a:pt x="58" y="1"/>
                  <a:pt x="58" y="1"/>
                </a:cubicBezTo>
                <a:cubicBezTo>
                  <a:pt x="57" y="0"/>
                  <a:pt x="55" y="0"/>
                  <a:pt x="54" y="1"/>
                </a:cubicBezTo>
                <a:cubicBezTo>
                  <a:pt x="49" y="7"/>
                  <a:pt x="49" y="7"/>
                  <a:pt x="49" y="7"/>
                </a:cubicBezTo>
                <a:cubicBezTo>
                  <a:pt x="48" y="8"/>
                  <a:pt x="48" y="10"/>
                  <a:pt x="49" y="11"/>
                </a:cubicBezTo>
                <a:cubicBezTo>
                  <a:pt x="61" y="23"/>
                  <a:pt x="61" y="23"/>
                  <a:pt x="61" y="23"/>
                </a:cubicBezTo>
                <a:cubicBezTo>
                  <a:pt x="3" y="23"/>
                  <a:pt x="3" y="23"/>
                  <a:pt x="3" y="23"/>
                </a:cubicBezTo>
                <a:cubicBezTo>
                  <a:pt x="2" y="23"/>
                  <a:pt x="0" y="24"/>
                  <a:pt x="0" y="26"/>
                </a:cubicBezTo>
                <a:cubicBezTo>
                  <a:pt x="0" y="34"/>
                  <a:pt x="0" y="34"/>
                  <a:pt x="0" y="34"/>
                </a:cubicBezTo>
                <a:cubicBezTo>
                  <a:pt x="0" y="35"/>
                  <a:pt x="2" y="36"/>
                  <a:pt x="3" y="36"/>
                </a:cubicBezTo>
                <a:cubicBezTo>
                  <a:pt x="61" y="36"/>
                  <a:pt x="61" y="36"/>
                  <a:pt x="61" y="36"/>
                </a:cubicBezTo>
                <a:cubicBezTo>
                  <a:pt x="49" y="49"/>
                  <a:pt x="49" y="49"/>
                  <a:pt x="49" y="49"/>
                </a:cubicBezTo>
                <a:cubicBezTo>
                  <a:pt x="48" y="50"/>
                  <a:pt x="48" y="51"/>
                  <a:pt x="49" y="52"/>
                </a:cubicBezTo>
                <a:lnTo>
                  <a:pt x="54" y="58"/>
                </a:lnTo>
                <a:close/>
              </a:path>
            </a:pathLst>
          </a:custGeom>
          <a:solidFill>
            <a:srgbClr val="595555"/>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B7AF271D-EF31-8D4F-6537-AB49AEDCB512}"/>
              </a:ext>
            </a:extLst>
          </p:cNvPr>
          <p:cNvSpPr txBox="1"/>
          <p:nvPr/>
        </p:nvSpPr>
        <p:spPr>
          <a:xfrm>
            <a:off x="852100" y="4592594"/>
            <a:ext cx="22654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Verdana"/>
              </a:rPr>
              <a:t>Onboarding</a:t>
            </a:r>
            <a:endParaRPr lang="en-US"/>
          </a:p>
        </p:txBody>
      </p:sp>
      <p:sp>
        <p:nvSpPr>
          <p:cNvPr id="14" name="TextBox 13">
            <a:extLst>
              <a:ext uri="{FF2B5EF4-FFF2-40B4-BE49-F238E27FC236}">
                <a16:creationId xmlns:a16="http://schemas.microsoft.com/office/drawing/2014/main" id="{581C633E-866F-F1A9-2474-BBE8646A8465}"/>
              </a:ext>
            </a:extLst>
          </p:cNvPr>
          <p:cNvSpPr txBox="1"/>
          <p:nvPr/>
        </p:nvSpPr>
        <p:spPr>
          <a:xfrm>
            <a:off x="4703290" y="4695567"/>
            <a:ext cx="28008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Takes survey and gets recommendations</a:t>
            </a:r>
            <a:endParaRPr lang="en-US"/>
          </a:p>
        </p:txBody>
      </p:sp>
      <p:sp>
        <p:nvSpPr>
          <p:cNvPr id="15" name="TextBox 14">
            <a:extLst>
              <a:ext uri="{FF2B5EF4-FFF2-40B4-BE49-F238E27FC236}">
                <a16:creationId xmlns:a16="http://schemas.microsoft.com/office/drawing/2014/main" id="{A8E7588E-F5D2-7C49-D0D8-8F2268F2EB10}"/>
              </a:ext>
            </a:extLst>
          </p:cNvPr>
          <p:cNvSpPr txBox="1"/>
          <p:nvPr/>
        </p:nvSpPr>
        <p:spPr>
          <a:xfrm>
            <a:off x="9162018" y="4510215"/>
            <a:ext cx="26361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Faster access!</a:t>
            </a:r>
          </a:p>
        </p:txBody>
      </p:sp>
    </p:spTree>
    <p:extLst>
      <p:ext uri="{BB962C8B-B14F-4D97-AF65-F5344CB8AC3E}">
        <p14:creationId xmlns:p14="http://schemas.microsoft.com/office/powerpoint/2010/main" val="376793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PS Theme">
  <a:themeElements>
    <a:clrScheme name="UPS Theme 1">
      <a:dk1>
        <a:srgbClr val="000000"/>
      </a:dk1>
      <a:lt1>
        <a:srgbClr val="FFFFFF"/>
      </a:lt1>
      <a:dk2>
        <a:srgbClr val="595555"/>
      </a:dk2>
      <a:lt2>
        <a:srgbClr val="DFDBD7"/>
      </a:lt2>
      <a:accent1>
        <a:srgbClr val="0E246D"/>
      </a:accent1>
      <a:accent2>
        <a:srgbClr val="76881D"/>
      </a:accent2>
      <a:accent3>
        <a:srgbClr val="C67D30"/>
      </a:accent3>
      <a:accent4>
        <a:srgbClr val="00857D"/>
      </a:accent4>
      <a:accent5>
        <a:srgbClr val="426DA9"/>
      </a:accent5>
      <a:accent6>
        <a:srgbClr val="173F35"/>
      </a:accent6>
      <a:hlink>
        <a:srgbClr val="910048"/>
      </a:hlink>
      <a:folHlink>
        <a:srgbClr val="00857C"/>
      </a:folHlink>
    </a:clrScheme>
    <a:fontScheme name="UPS">
      <a:majorFont>
        <a:latin typeface="Georgi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0 PPT master template-UPS-Focused_052920" id="{E6077591-F8C0-4CFE-9FCE-BD25DB647D3D}" vid="{8E03B8EE-7B1F-4689-8E57-06F42175D7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866B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608CB056F27E4CBE0E36BDEFCB3DB2" ma:contentTypeVersion="13" ma:contentTypeDescription="Create a new document." ma:contentTypeScope="" ma:versionID="878ffd5580da63d55c99b710e7f24c26">
  <xsd:schema xmlns:xsd="http://www.w3.org/2001/XMLSchema" xmlns:xs="http://www.w3.org/2001/XMLSchema" xmlns:p="http://schemas.microsoft.com/office/2006/metadata/properties" xmlns:ns3="7f675af1-f6e2-4e70-9d15-1315081b4bc6" xmlns:ns4="3a28ace2-4a01-45d4-b499-d8a52288d148" targetNamespace="http://schemas.microsoft.com/office/2006/metadata/properties" ma:root="true" ma:fieldsID="8a9121117a62025d28b43fa3773d4a44" ns3:_="" ns4:_="">
    <xsd:import namespace="7f675af1-f6e2-4e70-9d15-1315081b4bc6"/>
    <xsd:import namespace="3a28ace2-4a01-45d4-b499-d8a52288d148"/>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675af1-f6e2-4e70-9d15-1315081b4bc6"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28ace2-4a01-45d4-b499-d8a52288d14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f675af1-f6e2-4e70-9d15-1315081b4bc6" xsi:nil="true"/>
  </documentManagement>
</p:properties>
</file>

<file path=customXml/itemProps1.xml><?xml version="1.0" encoding="utf-8"?>
<ds:datastoreItem xmlns:ds="http://schemas.openxmlformats.org/officeDocument/2006/customXml" ds:itemID="{B18F4ACA-5D6E-467E-AF8D-549850B0E3A6}">
  <ds:schemaRefs>
    <ds:schemaRef ds:uri="http://schemas.microsoft.com/sharepoint/v3/contenttype/forms"/>
  </ds:schemaRefs>
</ds:datastoreItem>
</file>

<file path=customXml/itemProps2.xml><?xml version="1.0" encoding="utf-8"?>
<ds:datastoreItem xmlns:ds="http://schemas.openxmlformats.org/officeDocument/2006/customXml" ds:itemID="{6086480E-27D0-48BD-AE36-AFFFB7D21E9A}">
  <ds:schemaRefs>
    <ds:schemaRef ds:uri="3a28ace2-4a01-45d4-b499-d8a52288d148"/>
    <ds:schemaRef ds:uri="7f675af1-f6e2-4e70-9d15-1315081b4b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AFE60AC-2BA2-46CE-8369-5E8698E9F59A}">
  <ds:schemaRefs>
    <ds:schemaRef ds:uri="3a28ace2-4a01-45d4-b499-d8a52288d148"/>
    <ds:schemaRef ds:uri="7f675af1-f6e2-4e70-9d15-1315081b4bc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1189886_2020 PPT template-UPS-Focused_052920</Template>
  <Application>Microsoft Office PowerPoint</Application>
  <PresentationFormat>Widescreen</PresentationFormat>
  <Slides>17</Slides>
  <Notes>11</Notes>
  <HiddenSlides>0</HiddenSlide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UPS Theme</vt:lpstr>
      <vt:lpstr>Office Theme</vt:lpstr>
      <vt:lpstr>Team 25 - ChatJackets</vt:lpstr>
      <vt:lpstr>Agenda</vt:lpstr>
      <vt:lpstr>Introductions</vt:lpstr>
      <vt:lpstr>PowerPoint Presentation</vt:lpstr>
      <vt:lpstr>The Problem</vt:lpstr>
      <vt:lpstr>Project Summary </vt:lpstr>
      <vt:lpstr>Visual Summary of the Problem</vt:lpstr>
      <vt:lpstr>The Solution</vt:lpstr>
      <vt:lpstr>Visual Summary of the Solution</vt:lpstr>
      <vt:lpstr>Solution </vt:lpstr>
      <vt:lpstr>Solution </vt:lpstr>
      <vt:lpstr>Solution </vt:lpstr>
      <vt:lpstr>Solution </vt:lpstr>
      <vt:lpstr>Demo</vt:lpstr>
      <vt:lpstr>Demo</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Brand-approved PowerPoint Presentation</dc:title>
  <dc:creator>Alyssa Kramer</dc:creator>
  <cp:revision>2</cp:revision>
  <dcterms:created xsi:type="dcterms:W3CDTF">2021-08-30T18:10:04Z</dcterms:created>
  <dcterms:modified xsi:type="dcterms:W3CDTF">2023-08-15T19:55:30Z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0x01010081608CB056F27E4CBE0E36BDEFCB3DB2</vt:lpwstr>
  </property>
  <property fmtid="{D5CDD505-2E9C-101B-9397-08002B2CF9AE}" pid="3" name="MediaServiceImageTags">
    <vt:lpwstr/>
  </property>
  <property fmtid="{D5CDD505-2E9C-101B-9397-08002B2CF9AE}" pid="4" name="Order">
    <vt:r8>28000</vt:r8>
  </property>
  <property fmtid="{D5CDD505-2E9C-101B-9397-08002B2CF9AE}" pid="5" name="xd_Signature">
    <vt:bool>false</vt:bool>
  </property>
  <property fmtid="{D5CDD505-2E9C-101B-9397-08002B2CF9AE}" pid="6" name="xd_ProgID">
    <vt:lpwstr/>
  </property>
  <property fmtid="{D5CDD505-2E9C-101B-9397-08002B2CF9AE}" pid="7" name="_ExtendedDescription">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ies>
</file>